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8" r:id="rId3"/>
    <p:sldId id="289" r:id="rId4"/>
    <p:sldId id="290" r:id="rId5"/>
    <p:sldId id="295" r:id="rId6"/>
    <p:sldId id="298" r:id="rId7"/>
    <p:sldId id="294" r:id="rId8"/>
    <p:sldId id="299" r:id="rId9"/>
    <p:sldId id="293" r:id="rId10"/>
    <p:sldId id="29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820"/>
    <a:srgbClr val="518022"/>
    <a:srgbClr val="304C14"/>
    <a:srgbClr val="9D9D9D"/>
    <a:srgbClr val="888888"/>
    <a:srgbClr val="DCDCDC"/>
    <a:srgbClr val="A0A0A0"/>
    <a:srgbClr val="21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80" d="100"/>
          <a:sy n="80" d="100"/>
        </p:scale>
        <p:origin x="-107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33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Registered Players</a:t>
            </a:r>
            <a:r>
              <a:rPr lang="en-US" baseline="0" dirty="0" smtClean="0"/>
              <a:t> in Millions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Players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30</c:v>
                </c:pt>
                <c:pt idx="7">
                  <c:v>48</c:v>
                </c:pt>
                <c:pt idx="8">
                  <c:v>75</c:v>
                </c:pt>
                <c:pt idx="9">
                  <c:v>90</c:v>
                </c:pt>
                <c:pt idx="1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82432"/>
        <c:axId val="41686528"/>
      </c:barChart>
      <c:catAx>
        <c:axId val="416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686528"/>
        <c:crosses val="autoZero"/>
        <c:auto val="1"/>
        <c:lblAlgn val="ctr"/>
        <c:lblOffset val="100"/>
        <c:noMultiLvlLbl val="0"/>
      </c:catAx>
      <c:valAx>
        <c:axId val="416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8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DF0A7-D692-425E-9937-CC00653A9873}" type="doc">
      <dgm:prSet loTypeId="urn:microsoft.com/office/officeart/2005/8/layout/matrix1" loCatId="matrix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89E5E55F-4D9E-48C7-8E47-505094BE9745}">
      <dgm:prSet phldrT="[Text]" phldr="1" custT="1"/>
      <dgm:spPr>
        <a:solidFill>
          <a:schemeClr val="accent1"/>
        </a:solidFill>
      </dgm:spPr>
      <dgm:t>
        <a:bodyPr/>
        <a:lstStyle/>
        <a:p>
          <a:endParaRPr lang="de-DE" sz="2400" b="1" kern="1200" cap="none" spc="50" dirty="0" smtClean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  <a:ea typeface="+mj-ea"/>
            <a:cs typeface="+mj-cs"/>
          </a:endParaRPr>
        </a:p>
      </dgm:t>
    </dgm:pt>
    <dgm:pt modelId="{1B0A6A28-D172-453E-8E8F-33E4FBF6C884}" type="parTrans" cxnId="{4BFE9BBD-D4B4-44C6-8776-C96759845EA1}">
      <dgm:prSet/>
      <dgm:spPr/>
      <dgm:t>
        <a:bodyPr/>
        <a:lstStyle/>
        <a:p>
          <a:endParaRPr lang="de-DE"/>
        </a:p>
      </dgm:t>
    </dgm:pt>
    <dgm:pt modelId="{47AC11F7-5779-48A1-BDC0-11BEE62AC8CA}" type="sibTrans" cxnId="{4BFE9BBD-D4B4-44C6-8776-C96759845EA1}">
      <dgm:prSet/>
      <dgm:spPr/>
      <dgm:t>
        <a:bodyPr/>
        <a:lstStyle/>
        <a:p>
          <a:endParaRPr lang="de-DE"/>
        </a:p>
      </dgm:t>
    </dgm:pt>
    <dgm:pt modelId="{330E5101-7534-418C-9407-284FD2D281C9}">
      <dgm:prSet phldrT="[Text]" phldr="1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DE" sz="2400" b="1" kern="1200" cap="none" spc="50" dirty="0" smtClean="0">
            <a:ln w="13500">
              <a:solidFill>
                <a:schemeClr val="bg1">
                  <a:lumMod val="65000"/>
                  <a:alpha val="6500"/>
                </a:schemeClr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  <a:ea typeface="+mj-ea"/>
            <a:cs typeface="+mj-cs"/>
          </a:endParaRPr>
        </a:p>
      </dgm:t>
    </dgm:pt>
    <dgm:pt modelId="{2E25EC03-E424-4144-AA2F-4B5892F9C421}" type="parTrans" cxnId="{A6D94E2C-82C8-462C-838E-1D033BBD6505}">
      <dgm:prSet/>
      <dgm:spPr/>
      <dgm:t>
        <a:bodyPr/>
        <a:lstStyle/>
        <a:p>
          <a:endParaRPr lang="de-DE"/>
        </a:p>
      </dgm:t>
    </dgm:pt>
    <dgm:pt modelId="{9A360FD6-8302-4CF0-B3FC-81D11B0147DF}" type="sibTrans" cxnId="{A6D94E2C-82C8-462C-838E-1D033BBD6505}">
      <dgm:prSet/>
      <dgm:spPr/>
      <dgm:t>
        <a:bodyPr/>
        <a:lstStyle/>
        <a:p>
          <a:endParaRPr lang="de-DE"/>
        </a:p>
      </dgm:t>
    </dgm:pt>
    <dgm:pt modelId="{DC3EE370-A0F1-419B-AFB2-9E8AC5635F62}">
      <dgm:prSet phldrT="[Text]" phldr="1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de-DE" sz="2400" b="1" kern="1200" cap="none" spc="50" dirty="0" smtClean="0">
            <a:ln w="13500">
              <a:solidFill>
                <a:schemeClr val="bg1">
                  <a:lumMod val="65000"/>
                  <a:alpha val="6500"/>
                </a:schemeClr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  <a:ea typeface="+mj-ea"/>
            <a:cs typeface="+mj-cs"/>
          </a:endParaRPr>
        </a:p>
      </dgm:t>
    </dgm:pt>
    <dgm:pt modelId="{B2240151-AC9A-433C-98E2-949661CF2D7A}" type="parTrans" cxnId="{1CBC7AD9-312D-4B5A-B6AF-62089161C8B5}">
      <dgm:prSet/>
      <dgm:spPr/>
      <dgm:t>
        <a:bodyPr/>
        <a:lstStyle/>
        <a:p>
          <a:endParaRPr lang="de-DE"/>
        </a:p>
      </dgm:t>
    </dgm:pt>
    <dgm:pt modelId="{3FD13146-87F1-4BE0-83B4-A21D9AF87ACB}" type="sibTrans" cxnId="{1CBC7AD9-312D-4B5A-B6AF-62089161C8B5}">
      <dgm:prSet/>
      <dgm:spPr/>
      <dgm:t>
        <a:bodyPr/>
        <a:lstStyle/>
        <a:p>
          <a:endParaRPr lang="de-DE"/>
        </a:p>
      </dgm:t>
    </dgm:pt>
    <dgm:pt modelId="{FC8E3F12-F798-4406-A081-327FC0341F48}">
      <dgm:prSet phldrT="[Text]" phldr="1"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de-DE" sz="2400" b="1" kern="1200" cap="none" spc="50" dirty="0" smtClean="0">
            <a:ln w="13500">
              <a:solidFill>
                <a:schemeClr val="bg1">
                  <a:lumMod val="65000"/>
                  <a:alpha val="6500"/>
                </a:schemeClr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  <a:ea typeface="+mj-ea"/>
            <a:cs typeface="+mj-cs"/>
          </a:endParaRPr>
        </a:p>
      </dgm:t>
    </dgm:pt>
    <dgm:pt modelId="{E4C00784-BCFD-4107-8BBF-92E680478420}" type="parTrans" cxnId="{2B0E8C0D-3949-47F2-9766-2734B35487BE}">
      <dgm:prSet/>
      <dgm:spPr/>
      <dgm:t>
        <a:bodyPr/>
        <a:lstStyle/>
        <a:p>
          <a:endParaRPr lang="de-DE"/>
        </a:p>
      </dgm:t>
    </dgm:pt>
    <dgm:pt modelId="{16FF9F7B-EC82-4B66-9AC8-C90232560607}" type="sibTrans" cxnId="{2B0E8C0D-3949-47F2-9766-2734B35487BE}">
      <dgm:prSet/>
      <dgm:spPr/>
      <dgm:t>
        <a:bodyPr/>
        <a:lstStyle/>
        <a:p>
          <a:endParaRPr lang="de-DE"/>
        </a:p>
      </dgm:t>
    </dgm:pt>
    <dgm:pt modelId="{7B686FD1-25AA-4891-B096-D9D26FE791AF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sz="2400" b="1" kern="1200" cap="none" spc="50" dirty="0" smtClean="0">
            <a:ln w="13500">
              <a:solidFill>
                <a:schemeClr val="bg1">
                  <a:lumMod val="65000"/>
                  <a:alpha val="6500"/>
                </a:schemeClr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+mj-lt"/>
            <a:ea typeface="+mj-ea"/>
            <a:cs typeface="+mj-cs"/>
          </a:endParaRPr>
        </a:p>
      </dgm:t>
    </dgm:pt>
    <dgm:pt modelId="{D44C8A0B-BA58-4A27-960F-92BFA57B6DCC}" type="parTrans" cxnId="{D302D908-99A2-4059-8D9D-D8C82B8A791A}">
      <dgm:prSet/>
      <dgm:spPr/>
      <dgm:t>
        <a:bodyPr/>
        <a:lstStyle/>
        <a:p>
          <a:endParaRPr lang="de-DE"/>
        </a:p>
      </dgm:t>
    </dgm:pt>
    <dgm:pt modelId="{AD157B84-9B6E-4945-BC29-905C9E1B7331}" type="sibTrans" cxnId="{D302D908-99A2-4059-8D9D-D8C82B8A791A}">
      <dgm:prSet/>
      <dgm:spPr/>
      <dgm:t>
        <a:bodyPr/>
        <a:lstStyle/>
        <a:p>
          <a:endParaRPr lang="de-DE"/>
        </a:p>
      </dgm:t>
    </dgm:pt>
    <dgm:pt modelId="{AB605AE2-109B-44A0-81D7-CB9DC2750285}" type="pres">
      <dgm:prSet presAssocID="{60FDF0A7-D692-425E-9937-CC00653A98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642599B-1859-4CB5-A5BF-E75BCE402294}" type="pres">
      <dgm:prSet presAssocID="{60FDF0A7-D692-425E-9937-CC00653A9873}" presName="matrix" presStyleCnt="0"/>
      <dgm:spPr/>
    </dgm:pt>
    <dgm:pt modelId="{3AACC7FC-0D0E-46E9-9BA2-22726F081B7E}" type="pres">
      <dgm:prSet presAssocID="{60FDF0A7-D692-425E-9937-CC00653A9873}" presName="tile1" presStyleLbl="node1" presStyleIdx="0" presStyleCnt="4"/>
      <dgm:spPr/>
      <dgm:t>
        <a:bodyPr/>
        <a:lstStyle/>
        <a:p>
          <a:endParaRPr lang="de-DE"/>
        </a:p>
      </dgm:t>
    </dgm:pt>
    <dgm:pt modelId="{ADF55FB2-D7C7-4E1C-AD9D-3E3A97D88E11}" type="pres">
      <dgm:prSet presAssocID="{60FDF0A7-D692-425E-9937-CC00653A98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80F5FE-79F6-49A4-8D8F-D6254A3F5134}" type="pres">
      <dgm:prSet presAssocID="{60FDF0A7-D692-425E-9937-CC00653A9873}" presName="tile2" presStyleLbl="node1" presStyleIdx="1" presStyleCnt="4"/>
      <dgm:spPr/>
      <dgm:t>
        <a:bodyPr/>
        <a:lstStyle/>
        <a:p>
          <a:endParaRPr lang="de-DE"/>
        </a:p>
      </dgm:t>
    </dgm:pt>
    <dgm:pt modelId="{C71B5E5F-341E-4BF4-AC24-A40D84E09C08}" type="pres">
      <dgm:prSet presAssocID="{60FDF0A7-D692-425E-9937-CC00653A98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BA4DA-FB1C-4DD6-9875-88015C899B85}" type="pres">
      <dgm:prSet presAssocID="{60FDF0A7-D692-425E-9937-CC00653A9873}" presName="tile3" presStyleLbl="node1" presStyleIdx="2" presStyleCnt="4"/>
      <dgm:spPr/>
      <dgm:t>
        <a:bodyPr/>
        <a:lstStyle/>
        <a:p>
          <a:endParaRPr lang="de-DE"/>
        </a:p>
      </dgm:t>
    </dgm:pt>
    <dgm:pt modelId="{0C5D27B2-23FB-40DA-8AB2-353AAE8CE7C7}" type="pres">
      <dgm:prSet presAssocID="{60FDF0A7-D692-425E-9937-CC00653A98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30CFD-1993-4770-9C10-566E925E1EEF}" type="pres">
      <dgm:prSet presAssocID="{60FDF0A7-D692-425E-9937-CC00653A9873}" presName="tile4" presStyleLbl="node1" presStyleIdx="3" presStyleCnt="4" custLinFactNeighborX="2362" custLinFactNeighborY="7087"/>
      <dgm:spPr/>
      <dgm:t>
        <a:bodyPr/>
        <a:lstStyle/>
        <a:p>
          <a:endParaRPr lang="de-DE"/>
        </a:p>
      </dgm:t>
    </dgm:pt>
    <dgm:pt modelId="{39458FF9-1251-454B-9B20-052D5E4606B4}" type="pres">
      <dgm:prSet presAssocID="{60FDF0A7-D692-425E-9937-CC00653A98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714707-AD9A-4EF3-B45C-2B7113038AD0}" type="pres">
      <dgm:prSet presAssocID="{60FDF0A7-D692-425E-9937-CC00653A987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D302D908-99A2-4059-8D9D-D8C82B8A791A}" srcId="{89E5E55F-4D9E-48C7-8E47-505094BE9745}" destId="{7B686FD1-25AA-4891-B096-D9D26FE791AF}" srcOrd="3" destOrd="0" parTransId="{D44C8A0B-BA58-4A27-960F-92BFA57B6DCC}" sibTransId="{AD157B84-9B6E-4945-BC29-905C9E1B7331}"/>
    <dgm:cxn modelId="{2B0E8C0D-3949-47F2-9766-2734B35487BE}" srcId="{89E5E55F-4D9E-48C7-8E47-505094BE9745}" destId="{FC8E3F12-F798-4406-A081-327FC0341F48}" srcOrd="2" destOrd="0" parTransId="{E4C00784-BCFD-4107-8BBF-92E680478420}" sibTransId="{16FF9F7B-EC82-4B66-9AC8-C90232560607}"/>
    <dgm:cxn modelId="{E4AC6710-345D-4B66-B471-CCB6489F8EE1}" type="presOf" srcId="{60FDF0A7-D692-425E-9937-CC00653A9873}" destId="{AB605AE2-109B-44A0-81D7-CB9DC2750285}" srcOrd="0" destOrd="0" presId="urn:microsoft.com/office/officeart/2005/8/layout/matrix1"/>
    <dgm:cxn modelId="{3B9FAE45-FCA8-4126-9081-F336E8095D9C}" type="presOf" srcId="{7B686FD1-25AA-4891-B096-D9D26FE791AF}" destId="{39458FF9-1251-454B-9B20-052D5E4606B4}" srcOrd="1" destOrd="0" presId="urn:microsoft.com/office/officeart/2005/8/layout/matrix1"/>
    <dgm:cxn modelId="{407BFFFA-B495-4225-8910-9E289C53950C}" type="presOf" srcId="{FC8E3F12-F798-4406-A081-327FC0341F48}" destId="{0C5D27B2-23FB-40DA-8AB2-353AAE8CE7C7}" srcOrd="1" destOrd="0" presId="urn:microsoft.com/office/officeart/2005/8/layout/matrix1"/>
    <dgm:cxn modelId="{26FF9FE3-DB19-4278-AF49-083119BD7AE6}" type="presOf" srcId="{330E5101-7534-418C-9407-284FD2D281C9}" destId="{3AACC7FC-0D0E-46E9-9BA2-22726F081B7E}" srcOrd="0" destOrd="0" presId="urn:microsoft.com/office/officeart/2005/8/layout/matrix1"/>
    <dgm:cxn modelId="{68234D0E-83A7-451F-998A-26A282AD4CCF}" type="presOf" srcId="{DC3EE370-A0F1-419B-AFB2-9E8AC5635F62}" destId="{0080F5FE-79F6-49A4-8D8F-D6254A3F5134}" srcOrd="0" destOrd="0" presId="urn:microsoft.com/office/officeart/2005/8/layout/matrix1"/>
    <dgm:cxn modelId="{1CBC7AD9-312D-4B5A-B6AF-62089161C8B5}" srcId="{89E5E55F-4D9E-48C7-8E47-505094BE9745}" destId="{DC3EE370-A0F1-419B-AFB2-9E8AC5635F62}" srcOrd="1" destOrd="0" parTransId="{B2240151-AC9A-433C-98E2-949661CF2D7A}" sibTransId="{3FD13146-87F1-4BE0-83B4-A21D9AF87ACB}"/>
    <dgm:cxn modelId="{3ACC1514-B96A-4F40-90A2-873644774649}" type="presOf" srcId="{89E5E55F-4D9E-48C7-8E47-505094BE9745}" destId="{9A714707-AD9A-4EF3-B45C-2B7113038AD0}" srcOrd="0" destOrd="0" presId="urn:microsoft.com/office/officeart/2005/8/layout/matrix1"/>
    <dgm:cxn modelId="{A6D94E2C-82C8-462C-838E-1D033BBD6505}" srcId="{89E5E55F-4D9E-48C7-8E47-505094BE9745}" destId="{330E5101-7534-418C-9407-284FD2D281C9}" srcOrd="0" destOrd="0" parTransId="{2E25EC03-E424-4144-AA2F-4B5892F9C421}" sibTransId="{9A360FD6-8302-4CF0-B3FC-81D11B0147DF}"/>
    <dgm:cxn modelId="{5F170A4D-049C-4232-9EE8-97B4DDA1C81B}" type="presOf" srcId="{7B686FD1-25AA-4891-B096-D9D26FE791AF}" destId="{CAF30CFD-1993-4770-9C10-566E925E1EEF}" srcOrd="0" destOrd="0" presId="urn:microsoft.com/office/officeart/2005/8/layout/matrix1"/>
    <dgm:cxn modelId="{4C737EB2-7BDA-481E-9755-09FFE650CB5D}" type="presOf" srcId="{FC8E3F12-F798-4406-A081-327FC0341F48}" destId="{673BA4DA-FB1C-4DD6-9875-88015C899B85}" srcOrd="0" destOrd="0" presId="urn:microsoft.com/office/officeart/2005/8/layout/matrix1"/>
    <dgm:cxn modelId="{4BFE9BBD-D4B4-44C6-8776-C96759845EA1}" srcId="{60FDF0A7-D692-425E-9937-CC00653A9873}" destId="{89E5E55F-4D9E-48C7-8E47-505094BE9745}" srcOrd="0" destOrd="0" parTransId="{1B0A6A28-D172-453E-8E8F-33E4FBF6C884}" sibTransId="{47AC11F7-5779-48A1-BDC0-11BEE62AC8CA}"/>
    <dgm:cxn modelId="{D3C85495-0D97-4228-9C68-F4B347FAB232}" type="presOf" srcId="{DC3EE370-A0F1-419B-AFB2-9E8AC5635F62}" destId="{C71B5E5F-341E-4BF4-AC24-A40D84E09C08}" srcOrd="1" destOrd="0" presId="urn:microsoft.com/office/officeart/2005/8/layout/matrix1"/>
    <dgm:cxn modelId="{C82C6E5D-C3B5-464B-B614-853C1D95E4E4}" type="presOf" srcId="{330E5101-7534-418C-9407-284FD2D281C9}" destId="{ADF55FB2-D7C7-4E1C-AD9D-3E3A97D88E11}" srcOrd="1" destOrd="0" presId="urn:microsoft.com/office/officeart/2005/8/layout/matrix1"/>
    <dgm:cxn modelId="{77E258A1-C999-494D-8B92-A78E98DBA585}" type="presParOf" srcId="{AB605AE2-109B-44A0-81D7-CB9DC2750285}" destId="{E642599B-1859-4CB5-A5BF-E75BCE402294}" srcOrd="0" destOrd="0" presId="urn:microsoft.com/office/officeart/2005/8/layout/matrix1"/>
    <dgm:cxn modelId="{F565A6B4-459D-483F-869A-1F59133E3E5E}" type="presParOf" srcId="{E642599B-1859-4CB5-A5BF-E75BCE402294}" destId="{3AACC7FC-0D0E-46E9-9BA2-22726F081B7E}" srcOrd="0" destOrd="0" presId="urn:microsoft.com/office/officeart/2005/8/layout/matrix1"/>
    <dgm:cxn modelId="{ED51D63C-EB6F-4B97-A7E9-2B6E8A9CF832}" type="presParOf" srcId="{E642599B-1859-4CB5-A5BF-E75BCE402294}" destId="{ADF55FB2-D7C7-4E1C-AD9D-3E3A97D88E11}" srcOrd="1" destOrd="0" presId="urn:microsoft.com/office/officeart/2005/8/layout/matrix1"/>
    <dgm:cxn modelId="{A8A84E14-C775-465F-A0C2-ECCBB3E5EB2C}" type="presParOf" srcId="{E642599B-1859-4CB5-A5BF-E75BCE402294}" destId="{0080F5FE-79F6-49A4-8D8F-D6254A3F5134}" srcOrd="2" destOrd="0" presId="urn:microsoft.com/office/officeart/2005/8/layout/matrix1"/>
    <dgm:cxn modelId="{FC304C0C-3AE2-4A29-9282-9B778616609A}" type="presParOf" srcId="{E642599B-1859-4CB5-A5BF-E75BCE402294}" destId="{C71B5E5F-341E-4BF4-AC24-A40D84E09C08}" srcOrd="3" destOrd="0" presId="urn:microsoft.com/office/officeart/2005/8/layout/matrix1"/>
    <dgm:cxn modelId="{76B230F8-4988-410E-900F-C4099605866F}" type="presParOf" srcId="{E642599B-1859-4CB5-A5BF-E75BCE402294}" destId="{673BA4DA-FB1C-4DD6-9875-88015C899B85}" srcOrd="4" destOrd="0" presId="urn:microsoft.com/office/officeart/2005/8/layout/matrix1"/>
    <dgm:cxn modelId="{B6D519E5-A33D-4CB4-835A-5FB38CD0EE26}" type="presParOf" srcId="{E642599B-1859-4CB5-A5BF-E75BCE402294}" destId="{0C5D27B2-23FB-40DA-8AB2-353AAE8CE7C7}" srcOrd="5" destOrd="0" presId="urn:microsoft.com/office/officeart/2005/8/layout/matrix1"/>
    <dgm:cxn modelId="{465CEC38-94BA-482F-A4DA-6317783733A3}" type="presParOf" srcId="{E642599B-1859-4CB5-A5BF-E75BCE402294}" destId="{CAF30CFD-1993-4770-9C10-566E925E1EEF}" srcOrd="6" destOrd="0" presId="urn:microsoft.com/office/officeart/2005/8/layout/matrix1"/>
    <dgm:cxn modelId="{C1AD4C9A-87EE-46A6-BD23-A116B91E9578}" type="presParOf" srcId="{E642599B-1859-4CB5-A5BF-E75BCE402294}" destId="{39458FF9-1251-454B-9B20-052D5E4606B4}" srcOrd="7" destOrd="0" presId="urn:microsoft.com/office/officeart/2005/8/layout/matrix1"/>
    <dgm:cxn modelId="{3F927EDF-7206-4176-AE3F-A8AFFCE56C66}" type="presParOf" srcId="{AB605AE2-109B-44A0-81D7-CB9DC2750285}" destId="{9A714707-AD9A-4EF3-B45C-2B7113038A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6B77F-3943-4FE8-9C1E-8C28CAD3CB77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0"/>
      <dgm:spPr/>
      <dgm:t>
        <a:bodyPr/>
        <a:lstStyle/>
        <a:p>
          <a:endParaRPr lang="de-DE"/>
        </a:p>
      </dgm:t>
    </dgm:pt>
    <dgm:pt modelId="{0D66AB2C-131C-4DF0-AD07-9CF275F2187B}">
      <dgm:prSet phldrT="[Text]" phldr="1"/>
      <dgm:spPr/>
      <dgm:t>
        <a:bodyPr/>
        <a:lstStyle/>
        <a:p>
          <a:endParaRPr lang="de-DE" dirty="0"/>
        </a:p>
      </dgm:t>
    </dgm:pt>
    <dgm:pt modelId="{DFF1BFEB-C5AD-4C98-9F2B-897AA45A3C78}" type="parTrans" cxnId="{317BD4A5-0CDB-4304-9142-0DCB3F37CC2C}">
      <dgm:prSet/>
      <dgm:spPr/>
      <dgm:t>
        <a:bodyPr/>
        <a:lstStyle/>
        <a:p>
          <a:endParaRPr lang="de-DE"/>
        </a:p>
      </dgm:t>
    </dgm:pt>
    <dgm:pt modelId="{B3E67C07-6436-46DD-B9FE-73D3798911EE}" type="sibTrans" cxnId="{317BD4A5-0CDB-4304-9142-0DCB3F37CC2C}">
      <dgm:prSet/>
      <dgm:spPr/>
      <dgm:t>
        <a:bodyPr/>
        <a:lstStyle/>
        <a:p>
          <a:endParaRPr lang="de-DE"/>
        </a:p>
      </dgm:t>
    </dgm:pt>
    <dgm:pt modelId="{C0994C69-677F-4D55-AF1B-FD6A538937FC}">
      <dgm:prSet phldrT="[Text]" phldr="1"/>
      <dgm:spPr/>
      <dgm:t>
        <a:bodyPr/>
        <a:lstStyle/>
        <a:p>
          <a:endParaRPr lang="de-DE"/>
        </a:p>
      </dgm:t>
    </dgm:pt>
    <dgm:pt modelId="{D7C67B11-8C51-4F5B-8746-98CA063A1B7C}" type="parTrans" cxnId="{F5D70F78-3E8A-42B6-B3EA-0E00A436F0E3}">
      <dgm:prSet/>
      <dgm:spPr/>
      <dgm:t>
        <a:bodyPr/>
        <a:lstStyle/>
        <a:p>
          <a:endParaRPr lang="de-DE"/>
        </a:p>
      </dgm:t>
    </dgm:pt>
    <dgm:pt modelId="{1AEE281E-488E-4A38-AB8B-131C1651E63D}" type="sibTrans" cxnId="{F5D70F78-3E8A-42B6-B3EA-0E00A436F0E3}">
      <dgm:prSet/>
      <dgm:spPr/>
      <dgm:t>
        <a:bodyPr/>
        <a:lstStyle/>
        <a:p>
          <a:endParaRPr lang="de-DE"/>
        </a:p>
      </dgm:t>
    </dgm:pt>
    <dgm:pt modelId="{C40226BE-F407-4160-97AD-810217E9FC3F}">
      <dgm:prSet phldrT="[Text]" phldr="1"/>
      <dgm:spPr/>
      <dgm:t>
        <a:bodyPr/>
        <a:lstStyle/>
        <a:p>
          <a:endParaRPr lang="de-DE"/>
        </a:p>
      </dgm:t>
    </dgm:pt>
    <dgm:pt modelId="{63725DBF-23C1-4356-8151-E38FD502EEC5}" type="parTrans" cxnId="{F3BF7688-8141-4EEF-8E9D-CC20A3737ABB}">
      <dgm:prSet/>
      <dgm:spPr/>
      <dgm:t>
        <a:bodyPr/>
        <a:lstStyle/>
        <a:p>
          <a:endParaRPr lang="de-DE"/>
        </a:p>
      </dgm:t>
    </dgm:pt>
    <dgm:pt modelId="{77E4E1F2-50E9-4969-A659-CE31F826D163}" type="sibTrans" cxnId="{F3BF7688-8141-4EEF-8E9D-CC20A3737ABB}">
      <dgm:prSet/>
      <dgm:spPr/>
      <dgm:t>
        <a:bodyPr/>
        <a:lstStyle/>
        <a:p>
          <a:endParaRPr lang="de-DE"/>
        </a:p>
      </dgm:t>
    </dgm:pt>
    <dgm:pt modelId="{84499A63-72E5-4C0F-8334-D82AC15AEEE7}">
      <dgm:prSet phldrT="[Text]" phldr="1"/>
      <dgm:spPr/>
      <dgm:t>
        <a:bodyPr/>
        <a:lstStyle/>
        <a:p>
          <a:endParaRPr lang="de-DE"/>
        </a:p>
      </dgm:t>
    </dgm:pt>
    <dgm:pt modelId="{422EB6F3-D4AF-4F6E-8A9D-4AF34339382C}" type="parTrans" cxnId="{13166428-8E19-43C6-B35E-A6BDD092481F}">
      <dgm:prSet/>
      <dgm:spPr/>
      <dgm:t>
        <a:bodyPr/>
        <a:lstStyle/>
        <a:p>
          <a:endParaRPr lang="de-DE"/>
        </a:p>
      </dgm:t>
    </dgm:pt>
    <dgm:pt modelId="{905BB43F-6C61-4B3F-A194-82F3B9861ABF}" type="sibTrans" cxnId="{13166428-8E19-43C6-B35E-A6BDD092481F}">
      <dgm:prSet/>
      <dgm:spPr/>
      <dgm:t>
        <a:bodyPr/>
        <a:lstStyle/>
        <a:p>
          <a:endParaRPr lang="de-DE"/>
        </a:p>
      </dgm:t>
    </dgm:pt>
    <dgm:pt modelId="{949AB0D0-4E09-4D2B-9E95-4D9E180F8FE1}">
      <dgm:prSet phldrT="[Text]" phldr="1"/>
      <dgm:spPr/>
      <dgm:t>
        <a:bodyPr/>
        <a:lstStyle/>
        <a:p>
          <a:endParaRPr lang="de-DE"/>
        </a:p>
      </dgm:t>
    </dgm:pt>
    <dgm:pt modelId="{F649C934-CB46-47E0-815D-7CB57958E166}" type="parTrans" cxnId="{575CDE21-2578-4F83-87FC-3EC0EAF63412}">
      <dgm:prSet/>
      <dgm:spPr/>
      <dgm:t>
        <a:bodyPr/>
        <a:lstStyle/>
        <a:p>
          <a:endParaRPr lang="de-DE"/>
        </a:p>
      </dgm:t>
    </dgm:pt>
    <dgm:pt modelId="{01B9BBB1-FD1D-41E6-B970-F6D1867C7FA0}" type="sibTrans" cxnId="{575CDE21-2578-4F83-87FC-3EC0EAF63412}">
      <dgm:prSet/>
      <dgm:spPr/>
      <dgm:t>
        <a:bodyPr/>
        <a:lstStyle/>
        <a:p>
          <a:endParaRPr lang="de-DE"/>
        </a:p>
      </dgm:t>
    </dgm:pt>
    <dgm:pt modelId="{97732CEC-685B-46BF-BB82-9BD9742490AA}" type="pres">
      <dgm:prSet presAssocID="{8AD6B77F-3943-4FE8-9C1E-8C28CAD3C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868205-7FDA-4B62-9E28-8DCABAC67D5D}" type="pres">
      <dgm:prSet presAssocID="{8AD6B77F-3943-4FE8-9C1E-8C28CAD3CB77}" presName="cycle" presStyleCnt="0"/>
      <dgm:spPr/>
    </dgm:pt>
    <dgm:pt modelId="{57AD9463-2980-4735-819F-F175CC625DC2}" type="pres">
      <dgm:prSet presAssocID="{0D66AB2C-131C-4DF0-AD07-9CF275F2187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A71D9A-F297-4B78-9199-DB8BB3BEEF71}" type="pres">
      <dgm:prSet presAssocID="{B3E67C07-6436-46DD-B9FE-73D3798911EE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7BDAC08D-6B70-48B8-8977-1341DDEEAE67}" type="pres">
      <dgm:prSet presAssocID="{C0994C69-677F-4D55-AF1B-FD6A538937F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49589E-0570-4AF8-AB7F-1B3F41EDCC0C}" type="pres">
      <dgm:prSet presAssocID="{C40226BE-F407-4160-97AD-810217E9FC3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A00644-17DC-4796-9A36-D63A2FB153EE}" type="pres">
      <dgm:prSet presAssocID="{84499A63-72E5-4C0F-8334-D82AC15AEEE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231552-0050-4C54-8E72-FD0B9D553E23}" type="pres">
      <dgm:prSet presAssocID="{949AB0D0-4E09-4D2B-9E95-4D9E180F8FE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334AE4-8FE2-404E-8D2C-855628FCECCD}" type="presOf" srcId="{C0994C69-677F-4D55-AF1B-FD6A538937FC}" destId="{7BDAC08D-6B70-48B8-8977-1341DDEEAE67}" srcOrd="0" destOrd="0" presId="urn:microsoft.com/office/officeart/2005/8/layout/cycle3"/>
    <dgm:cxn modelId="{F3BF7688-8141-4EEF-8E9D-CC20A3737ABB}" srcId="{8AD6B77F-3943-4FE8-9C1E-8C28CAD3CB77}" destId="{C40226BE-F407-4160-97AD-810217E9FC3F}" srcOrd="2" destOrd="0" parTransId="{63725DBF-23C1-4356-8151-E38FD502EEC5}" sibTransId="{77E4E1F2-50E9-4969-A659-CE31F826D163}"/>
    <dgm:cxn modelId="{317BD4A5-0CDB-4304-9142-0DCB3F37CC2C}" srcId="{8AD6B77F-3943-4FE8-9C1E-8C28CAD3CB77}" destId="{0D66AB2C-131C-4DF0-AD07-9CF275F2187B}" srcOrd="0" destOrd="0" parTransId="{DFF1BFEB-C5AD-4C98-9F2B-897AA45A3C78}" sibTransId="{B3E67C07-6436-46DD-B9FE-73D3798911EE}"/>
    <dgm:cxn modelId="{83BF3973-5A42-435B-BDFA-34DC5A81CD66}" type="presOf" srcId="{C40226BE-F407-4160-97AD-810217E9FC3F}" destId="{B849589E-0570-4AF8-AB7F-1B3F41EDCC0C}" srcOrd="0" destOrd="0" presId="urn:microsoft.com/office/officeart/2005/8/layout/cycle3"/>
    <dgm:cxn modelId="{F5D70F78-3E8A-42B6-B3EA-0E00A436F0E3}" srcId="{8AD6B77F-3943-4FE8-9C1E-8C28CAD3CB77}" destId="{C0994C69-677F-4D55-AF1B-FD6A538937FC}" srcOrd="1" destOrd="0" parTransId="{D7C67B11-8C51-4F5B-8746-98CA063A1B7C}" sibTransId="{1AEE281E-488E-4A38-AB8B-131C1651E63D}"/>
    <dgm:cxn modelId="{9DE5347F-7C3C-4C21-BA21-C398DA36A006}" type="presOf" srcId="{0D66AB2C-131C-4DF0-AD07-9CF275F2187B}" destId="{57AD9463-2980-4735-819F-F175CC625DC2}" srcOrd="0" destOrd="0" presId="urn:microsoft.com/office/officeart/2005/8/layout/cycle3"/>
    <dgm:cxn modelId="{F87BDECA-89E9-415D-9239-91B1B6BBE00B}" type="presOf" srcId="{949AB0D0-4E09-4D2B-9E95-4D9E180F8FE1}" destId="{C2231552-0050-4C54-8E72-FD0B9D553E23}" srcOrd="0" destOrd="0" presId="urn:microsoft.com/office/officeart/2005/8/layout/cycle3"/>
    <dgm:cxn modelId="{89BDDF59-A710-4DC8-9169-15C36A7A3E33}" type="presOf" srcId="{8AD6B77F-3943-4FE8-9C1E-8C28CAD3CB77}" destId="{97732CEC-685B-46BF-BB82-9BD9742490AA}" srcOrd="0" destOrd="0" presId="urn:microsoft.com/office/officeart/2005/8/layout/cycle3"/>
    <dgm:cxn modelId="{13166428-8E19-43C6-B35E-A6BDD092481F}" srcId="{8AD6B77F-3943-4FE8-9C1E-8C28CAD3CB77}" destId="{84499A63-72E5-4C0F-8334-D82AC15AEEE7}" srcOrd="3" destOrd="0" parTransId="{422EB6F3-D4AF-4F6E-8A9D-4AF34339382C}" sibTransId="{905BB43F-6C61-4B3F-A194-82F3B9861ABF}"/>
    <dgm:cxn modelId="{575CDE21-2578-4F83-87FC-3EC0EAF63412}" srcId="{8AD6B77F-3943-4FE8-9C1E-8C28CAD3CB77}" destId="{949AB0D0-4E09-4D2B-9E95-4D9E180F8FE1}" srcOrd="4" destOrd="0" parTransId="{F649C934-CB46-47E0-815D-7CB57958E166}" sibTransId="{01B9BBB1-FD1D-41E6-B970-F6D1867C7FA0}"/>
    <dgm:cxn modelId="{C0883235-7644-4D23-9814-BA3CC3973709}" type="presOf" srcId="{84499A63-72E5-4C0F-8334-D82AC15AEEE7}" destId="{BBA00644-17DC-4796-9A36-D63A2FB153EE}" srcOrd="0" destOrd="0" presId="urn:microsoft.com/office/officeart/2005/8/layout/cycle3"/>
    <dgm:cxn modelId="{F69586AC-B09F-46EE-803D-00A6ECB1A01D}" type="presOf" srcId="{B3E67C07-6436-46DD-B9FE-73D3798911EE}" destId="{03A71D9A-F297-4B78-9199-DB8BB3BEEF71}" srcOrd="0" destOrd="0" presId="urn:microsoft.com/office/officeart/2005/8/layout/cycle3"/>
    <dgm:cxn modelId="{77C7ECC1-F766-43B9-8334-4731D0B50223}" type="presParOf" srcId="{97732CEC-685B-46BF-BB82-9BD9742490AA}" destId="{9B868205-7FDA-4B62-9E28-8DCABAC67D5D}" srcOrd="0" destOrd="0" presId="urn:microsoft.com/office/officeart/2005/8/layout/cycle3"/>
    <dgm:cxn modelId="{6FAA0F02-E70C-423E-A384-915BF5713D3B}" type="presParOf" srcId="{9B868205-7FDA-4B62-9E28-8DCABAC67D5D}" destId="{57AD9463-2980-4735-819F-F175CC625DC2}" srcOrd="0" destOrd="0" presId="urn:microsoft.com/office/officeart/2005/8/layout/cycle3"/>
    <dgm:cxn modelId="{899CE5AC-155C-4A40-910E-55B385768A6A}" type="presParOf" srcId="{9B868205-7FDA-4B62-9E28-8DCABAC67D5D}" destId="{03A71D9A-F297-4B78-9199-DB8BB3BEEF71}" srcOrd="1" destOrd="0" presId="urn:microsoft.com/office/officeart/2005/8/layout/cycle3"/>
    <dgm:cxn modelId="{32D774CF-C6DD-4526-BA61-D01604F1E030}" type="presParOf" srcId="{9B868205-7FDA-4B62-9E28-8DCABAC67D5D}" destId="{7BDAC08D-6B70-48B8-8977-1341DDEEAE67}" srcOrd="2" destOrd="0" presId="urn:microsoft.com/office/officeart/2005/8/layout/cycle3"/>
    <dgm:cxn modelId="{0F394748-2B12-423F-88D8-ACB63562E2B3}" type="presParOf" srcId="{9B868205-7FDA-4B62-9E28-8DCABAC67D5D}" destId="{B849589E-0570-4AF8-AB7F-1B3F41EDCC0C}" srcOrd="3" destOrd="0" presId="urn:microsoft.com/office/officeart/2005/8/layout/cycle3"/>
    <dgm:cxn modelId="{8203D880-0961-422A-9044-769A4F4D664B}" type="presParOf" srcId="{9B868205-7FDA-4B62-9E28-8DCABAC67D5D}" destId="{BBA00644-17DC-4796-9A36-D63A2FB153EE}" srcOrd="4" destOrd="0" presId="urn:microsoft.com/office/officeart/2005/8/layout/cycle3"/>
    <dgm:cxn modelId="{D1209826-670A-4360-8191-CDB5D798D8F5}" type="presParOf" srcId="{9B868205-7FDA-4B62-9E28-8DCABAC67D5D}" destId="{C2231552-0050-4C54-8E72-FD0B9D553E2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9C5DE-8DF7-4483-8814-732142ECD3F2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0"/>
      <dgm:spPr/>
      <dgm:t>
        <a:bodyPr/>
        <a:lstStyle/>
        <a:p>
          <a:endParaRPr lang="de-DE"/>
        </a:p>
      </dgm:t>
    </dgm:pt>
    <dgm:pt modelId="{2813A3C4-5BAF-44A8-86A8-2863169ADFCA}">
      <dgm:prSet phldrT="[Text]" phldr="1"/>
      <dgm:spPr/>
      <dgm:t>
        <a:bodyPr/>
        <a:lstStyle/>
        <a:p>
          <a:endParaRPr lang="de-DE"/>
        </a:p>
      </dgm:t>
    </dgm:pt>
    <dgm:pt modelId="{8374A537-60F2-47C1-B691-CB5339F05559}" type="parTrans" cxnId="{E02DE2C4-5CB4-4E08-A1B7-1BF8529B840A}">
      <dgm:prSet/>
      <dgm:spPr/>
      <dgm:t>
        <a:bodyPr/>
        <a:lstStyle/>
        <a:p>
          <a:endParaRPr lang="de-DE"/>
        </a:p>
      </dgm:t>
    </dgm:pt>
    <dgm:pt modelId="{583840E0-DEBC-4980-BA5A-F827A2178550}" type="sibTrans" cxnId="{E02DE2C4-5CB4-4E08-A1B7-1BF8529B840A}">
      <dgm:prSet/>
      <dgm:spPr/>
      <dgm:t>
        <a:bodyPr/>
        <a:lstStyle/>
        <a:p>
          <a:endParaRPr lang="de-DE"/>
        </a:p>
      </dgm:t>
    </dgm:pt>
    <dgm:pt modelId="{5B0235F9-67D8-4AAA-9733-8D187EBEEEF4}">
      <dgm:prSet phldrT="[Text]" phldr="1"/>
      <dgm:spPr/>
      <dgm:t>
        <a:bodyPr/>
        <a:lstStyle/>
        <a:p>
          <a:endParaRPr lang="de-DE" dirty="0"/>
        </a:p>
      </dgm:t>
    </dgm:pt>
    <dgm:pt modelId="{2D72FAC5-41B3-4BEA-9882-30B7163220A2}" type="parTrans" cxnId="{C9F19690-7C9F-46E0-8996-0E89AA198E10}">
      <dgm:prSet/>
      <dgm:spPr/>
      <dgm:t>
        <a:bodyPr/>
        <a:lstStyle/>
        <a:p>
          <a:endParaRPr lang="de-DE"/>
        </a:p>
      </dgm:t>
    </dgm:pt>
    <dgm:pt modelId="{78D3EEFD-A43E-4C20-B038-2EC97CFBE224}" type="sibTrans" cxnId="{C9F19690-7C9F-46E0-8996-0E89AA198E10}">
      <dgm:prSet/>
      <dgm:spPr/>
      <dgm:t>
        <a:bodyPr/>
        <a:lstStyle/>
        <a:p>
          <a:endParaRPr lang="de-DE"/>
        </a:p>
      </dgm:t>
    </dgm:pt>
    <dgm:pt modelId="{9E7F211C-9327-436B-9296-492AEE87EEAA}">
      <dgm:prSet phldrT="[Text]" phldr="1"/>
      <dgm:spPr/>
      <dgm:t>
        <a:bodyPr/>
        <a:lstStyle/>
        <a:p>
          <a:endParaRPr lang="de-DE" dirty="0"/>
        </a:p>
      </dgm:t>
    </dgm:pt>
    <dgm:pt modelId="{A289EDC8-55CE-481E-A349-0D2C2AB4FB5E}" type="parTrans" cxnId="{257B2D98-89CC-4A93-AB66-7E9BF10DF888}">
      <dgm:prSet/>
      <dgm:spPr/>
      <dgm:t>
        <a:bodyPr/>
        <a:lstStyle/>
        <a:p>
          <a:endParaRPr lang="de-DE"/>
        </a:p>
      </dgm:t>
    </dgm:pt>
    <dgm:pt modelId="{9EDED561-87C7-40CB-9E3A-DF8CD6E5BAFA}" type="sibTrans" cxnId="{257B2D98-89CC-4A93-AB66-7E9BF10DF888}">
      <dgm:prSet/>
      <dgm:spPr/>
      <dgm:t>
        <a:bodyPr/>
        <a:lstStyle/>
        <a:p>
          <a:endParaRPr lang="de-DE"/>
        </a:p>
      </dgm:t>
    </dgm:pt>
    <dgm:pt modelId="{CE79064F-A4F4-4A5D-AC79-8F9A002A089F}">
      <dgm:prSet phldrT="[Text]" phldr="1"/>
      <dgm:spPr/>
      <dgm:t>
        <a:bodyPr/>
        <a:lstStyle/>
        <a:p>
          <a:endParaRPr lang="de-DE"/>
        </a:p>
      </dgm:t>
    </dgm:pt>
    <dgm:pt modelId="{8E4F5FB6-CF3B-4C48-92AD-38CDAF743858}" type="parTrans" cxnId="{050749B5-B656-42B1-9F1A-831E843A4E52}">
      <dgm:prSet/>
      <dgm:spPr/>
      <dgm:t>
        <a:bodyPr/>
        <a:lstStyle/>
        <a:p>
          <a:endParaRPr lang="de-DE"/>
        </a:p>
      </dgm:t>
    </dgm:pt>
    <dgm:pt modelId="{CB0D2EEA-2A22-4BC4-B00F-D9387D06B487}" type="sibTrans" cxnId="{050749B5-B656-42B1-9F1A-831E843A4E52}">
      <dgm:prSet/>
      <dgm:spPr/>
      <dgm:t>
        <a:bodyPr/>
        <a:lstStyle/>
        <a:p>
          <a:endParaRPr lang="de-DE"/>
        </a:p>
      </dgm:t>
    </dgm:pt>
    <dgm:pt modelId="{B1B8D579-189E-444A-BEFE-D055F5AEC36C}">
      <dgm:prSet phldrT="[Text]" phldr="1"/>
      <dgm:spPr/>
      <dgm:t>
        <a:bodyPr/>
        <a:lstStyle/>
        <a:p>
          <a:endParaRPr lang="de-DE"/>
        </a:p>
      </dgm:t>
    </dgm:pt>
    <dgm:pt modelId="{5F4A6E80-D39A-42FB-A1C2-7398966BAF26}" type="parTrans" cxnId="{5C1D8F46-6F95-4594-AF44-35A73F52E311}">
      <dgm:prSet/>
      <dgm:spPr/>
      <dgm:t>
        <a:bodyPr/>
        <a:lstStyle/>
        <a:p>
          <a:endParaRPr lang="de-DE"/>
        </a:p>
      </dgm:t>
    </dgm:pt>
    <dgm:pt modelId="{83D518B0-8963-453F-8B2C-75F45DA7D179}" type="sibTrans" cxnId="{5C1D8F46-6F95-4594-AF44-35A73F52E311}">
      <dgm:prSet/>
      <dgm:spPr/>
      <dgm:t>
        <a:bodyPr/>
        <a:lstStyle/>
        <a:p>
          <a:endParaRPr lang="de-DE"/>
        </a:p>
      </dgm:t>
    </dgm:pt>
    <dgm:pt modelId="{2B981582-FE5E-4563-89CF-B0D7B137CD4A}">
      <dgm:prSet phldrT="[Text]" phldr="1"/>
      <dgm:spPr/>
      <dgm:t>
        <a:bodyPr/>
        <a:lstStyle/>
        <a:p>
          <a:endParaRPr lang="de-DE"/>
        </a:p>
      </dgm:t>
    </dgm:pt>
    <dgm:pt modelId="{F633BB64-B03C-4F41-89A4-CC29E479AC47}" type="parTrans" cxnId="{2E0FC929-B2B2-4451-B353-DF042423EC00}">
      <dgm:prSet/>
      <dgm:spPr/>
      <dgm:t>
        <a:bodyPr/>
        <a:lstStyle/>
        <a:p>
          <a:endParaRPr lang="de-DE"/>
        </a:p>
      </dgm:t>
    </dgm:pt>
    <dgm:pt modelId="{D80406EE-55F6-40EF-8DBD-E9C43523BA4B}" type="sibTrans" cxnId="{2E0FC929-B2B2-4451-B353-DF042423EC00}">
      <dgm:prSet/>
      <dgm:spPr/>
      <dgm:t>
        <a:bodyPr/>
        <a:lstStyle/>
        <a:p>
          <a:endParaRPr lang="de-DE"/>
        </a:p>
      </dgm:t>
    </dgm:pt>
    <dgm:pt modelId="{9D42DB22-1676-4E13-8147-5B035B2811E3}" type="pres">
      <dgm:prSet presAssocID="{0869C5DE-8DF7-4483-8814-732142ECD3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1D738FF-BDA2-400B-AB72-52BECFF67A8C}" type="pres">
      <dgm:prSet presAssocID="{2813A3C4-5BAF-44A8-86A8-2863169ADFCA}" presName="root1" presStyleCnt="0"/>
      <dgm:spPr/>
    </dgm:pt>
    <dgm:pt modelId="{761E40A0-6E2C-466F-8D40-0E09973C5591}" type="pres">
      <dgm:prSet presAssocID="{2813A3C4-5BAF-44A8-86A8-2863169ADF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2C50847-8DD7-4080-B758-7C86CD6238F3}" type="pres">
      <dgm:prSet presAssocID="{2813A3C4-5BAF-44A8-86A8-2863169ADFCA}" presName="level2hierChild" presStyleCnt="0"/>
      <dgm:spPr/>
    </dgm:pt>
    <dgm:pt modelId="{9256D137-34DC-4E38-99E4-AFA7235D5538}" type="pres">
      <dgm:prSet presAssocID="{2D72FAC5-41B3-4BEA-9882-30B7163220A2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1D9D3842-828E-4A6C-B920-3F0A2C9C6D12}" type="pres">
      <dgm:prSet presAssocID="{2D72FAC5-41B3-4BEA-9882-30B7163220A2}" presName="connTx" presStyleLbl="parChTrans1D2" presStyleIdx="0" presStyleCnt="2"/>
      <dgm:spPr/>
      <dgm:t>
        <a:bodyPr/>
        <a:lstStyle/>
        <a:p>
          <a:endParaRPr lang="de-DE"/>
        </a:p>
      </dgm:t>
    </dgm:pt>
    <dgm:pt modelId="{155AD53D-0BD7-418F-8B5C-CA9461E0EE78}" type="pres">
      <dgm:prSet presAssocID="{5B0235F9-67D8-4AAA-9733-8D187EBEEEF4}" presName="root2" presStyleCnt="0"/>
      <dgm:spPr/>
    </dgm:pt>
    <dgm:pt modelId="{F5CE4BE6-74AA-4FE1-8B34-85CEE295846E}" type="pres">
      <dgm:prSet presAssocID="{5B0235F9-67D8-4AAA-9733-8D187EBEEEF4}" presName="LevelTwoTextNode" presStyleLbl="node2" presStyleIdx="0" presStyleCnt="2" custLinFactNeighborX="599" custLinFactNeighborY="869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A31F59E-5242-4E7C-B7A6-EF88CE37167F}" type="pres">
      <dgm:prSet presAssocID="{5B0235F9-67D8-4AAA-9733-8D187EBEEEF4}" presName="level3hierChild" presStyleCnt="0"/>
      <dgm:spPr/>
    </dgm:pt>
    <dgm:pt modelId="{26F403E5-713E-4360-A935-7356F870F56E}" type="pres">
      <dgm:prSet presAssocID="{A289EDC8-55CE-481E-A349-0D2C2AB4FB5E}" presName="conn2-1" presStyleLbl="parChTrans1D3" presStyleIdx="0" presStyleCnt="3"/>
      <dgm:spPr/>
      <dgm:t>
        <a:bodyPr/>
        <a:lstStyle/>
        <a:p>
          <a:endParaRPr lang="de-DE"/>
        </a:p>
      </dgm:t>
    </dgm:pt>
    <dgm:pt modelId="{6C779263-9291-42CB-92A5-469FF94A6A59}" type="pres">
      <dgm:prSet presAssocID="{A289EDC8-55CE-481E-A349-0D2C2AB4FB5E}" presName="connTx" presStyleLbl="parChTrans1D3" presStyleIdx="0" presStyleCnt="3"/>
      <dgm:spPr/>
      <dgm:t>
        <a:bodyPr/>
        <a:lstStyle/>
        <a:p>
          <a:endParaRPr lang="de-DE"/>
        </a:p>
      </dgm:t>
    </dgm:pt>
    <dgm:pt modelId="{0FF3FB99-3DF4-4865-85CF-0E5CC0C26970}" type="pres">
      <dgm:prSet presAssocID="{9E7F211C-9327-436B-9296-492AEE87EEAA}" presName="root2" presStyleCnt="0"/>
      <dgm:spPr/>
    </dgm:pt>
    <dgm:pt modelId="{E0C1994F-E8EA-480E-99C6-AB67327601A1}" type="pres">
      <dgm:prSet presAssocID="{9E7F211C-9327-436B-9296-492AEE87EEA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AA5E854-01BA-4AD9-8971-FBD8CB3A4DD1}" type="pres">
      <dgm:prSet presAssocID="{9E7F211C-9327-436B-9296-492AEE87EEAA}" presName="level3hierChild" presStyleCnt="0"/>
      <dgm:spPr/>
    </dgm:pt>
    <dgm:pt modelId="{1B607DA6-1030-4C8B-AFD7-9A5F5D18C7BC}" type="pres">
      <dgm:prSet presAssocID="{8E4F5FB6-CF3B-4C48-92AD-38CDAF743858}" presName="conn2-1" presStyleLbl="parChTrans1D3" presStyleIdx="1" presStyleCnt="3"/>
      <dgm:spPr/>
      <dgm:t>
        <a:bodyPr/>
        <a:lstStyle/>
        <a:p>
          <a:endParaRPr lang="de-DE"/>
        </a:p>
      </dgm:t>
    </dgm:pt>
    <dgm:pt modelId="{325A80CB-08D1-4F95-9F68-C13F32F6CF16}" type="pres">
      <dgm:prSet presAssocID="{8E4F5FB6-CF3B-4C48-92AD-38CDAF743858}" presName="connTx" presStyleLbl="parChTrans1D3" presStyleIdx="1" presStyleCnt="3"/>
      <dgm:spPr/>
      <dgm:t>
        <a:bodyPr/>
        <a:lstStyle/>
        <a:p>
          <a:endParaRPr lang="de-DE"/>
        </a:p>
      </dgm:t>
    </dgm:pt>
    <dgm:pt modelId="{78A2B9ED-3CDA-462B-AC96-335484A3FB78}" type="pres">
      <dgm:prSet presAssocID="{CE79064F-A4F4-4A5D-AC79-8F9A002A089F}" presName="root2" presStyleCnt="0"/>
      <dgm:spPr/>
    </dgm:pt>
    <dgm:pt modelId="{8307629F-EA54-43FF-8E99-60B322D81615}" type="pres">
      <dgm:prSet presAssocID="{CE79064F-A4F4-4A5D-AC79-8F9A002A089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B5AEF8C-9873-4F70-BD71-1DB7D1AF0C71}" type="pres">
      <dgm:prSet presAssocID="{CE79064F-A4F4-4A5D-AC79-8F9A002A089F}" presName="level3hierChild" presStyleCnt="0"/>
      <dgm:spPr/>
    </dgm:pt>
    <dgm:pt modelId="{1EADDCBF-153B-4365-9101-23CB34CC556E}" type="pres">
      <dgm:prSet presAssocID="{5F4A6E80-D39A-42FB-A1C2-7398966BAF26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A9EE419F-8158-4917-A966-A5B4E28A275D}" type="pres">
      <dgm:prSet presAssocID="{5F4A6E80-D39A-42FB-A1C2-7398966BAF26}" presName="connTx" presStyleLbl="parChTrans1D2" presStyleIdx="1" presStyleCnt="2"/>
      <dgm:spPr/>
      <dgm:t>
        <a:bodyPr/>
        <a:lstStyle/>
        <a:p>
          <a:endParaRPr lang="de-DE"/>
        </a:p>
      </dgm:t>
    </dgm:pt>
    <dgm:pt modelId="{BC71ED27-E3ED-4121-A31D-DCDC7B2AEB8D}" type="pres">
      <dgm:prSet presAssocID="{B1B8D579-189E-444A-BEFE-D055F5AEC36C}" presName="root2" presStyleCnt="0"/>
      <dgm:spPr/>
    </dgm:pt>
    <dgm:pt modelId="{35CBF435-0A71-4B9A-A410-2F919BD3AC39}" type="pres">
      <dgm:prSet presAssocID="{B1B8D579-189E-444A-BEFE-D055F5AEC36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ACB19F-910B-4016-B96D-BE40EC4F7707}" type="pres">
      <dgm:prSet presAssocID="{B1B8D579-189E-444A-BEFE-D055F5AEC36C}" presName="level3hierChild" presStyleCnt="0"/>
      <dgm:spPr/>
    </dgm:pt>
    <dgm:pt modelId="{B899DE95-19CA-403C-80CC-7EC7BF53231E}" type="pres">
      <dgm:prSet presAssocID="{F633BB64-B03C-4F41-89A4-CC29E479AC47}" presName="conn2-1" presStyleLbl="parChTrans1D3" presStyleIdx="2" presStyleCnt="3"/>
      <dgm:spPr/>
      <dgm:t>
        <a:bodyPr/>
        <a:lstStyle/>
        <a:p>
          <a:endParaRPr lang="de-DE"/>
        </a:p>
      </dgm:t>
    </dgm:pt>
    <dgm:pt modelId="{DD7AF84C-9006-4D96-B316-F593B66D04D7}" type="pres">
      <dgm:prSet presAssocID="{F633BB64-B03C-4F41-89A4-CC29E479AC47}" presName="connTx" presStyleLbl="parChTrans1D3" presStyleIdx="2" presStyleCnt="3"/>
      <dgm:spPr/>
      <dgm:t>
        <a:bodyPr/>
        <a:lstStyle/>
        <a:p>
          <a:endParaRPr lang="de-DE"/>
        </a:p>
      </dgm:t>
    </dgm:pt>
    <dgm:pt modelId="{85E622AF-329D-46AB-8FD6-BF0C68D8942E}" type="pres">
      <dgm:prSet presAssocID="{2B981582-FE5E-4563-89CF-B0D7B137CD4A}" presName="root2" presStyleCnt="0"/>
      <dgm:spPr/>
    </dgm:pt>
    <dgm:pt modelId="{C6FC2AB0-C3D7-4C96-8E9E-9DBE2E872C51}" type="pres">
      <dgm:prSet presAssocID="{2B981582-FE5E-4563-89CF-B0D7B137CD4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088EBF-FDE9-4BCD-B8B4-0A97831253E9}" type="pres">
      <dgm:prSet presAssocID="{2B981582-FE5E-4563-89CF-B0D7B137CD4A}" presName="level3hierChild" presStyleCnt="0"/>
      <dgm:spPr/>
    </dgm:pt>
  </dgm:ptLst>
  <dgm:cxnLst>
    <dgm:cxn modelId="{F220C2FF-481C-469F-A989-3D56DD7B65F5}" type="presOf" srcId="{2D72FAC5-41B3-4BEA-9882-30B7163220A2}" destId="{9256D137-34DC-4E38-99E4-AFA7235D5538}" srcOrd="0" destOrd="0" presId="urn:microsoft.com/office/officeart/2005/8/layout/hierarchy2"/>
    <dgm:cxn modelId="{050749B5-B656-42B1-9F1A-831E843A4E52}" srcId="{5B0235F9-67D8-4AAA-9733-8D187EBEEEF4}" destId="{CE79064F-A4F4-4A5D-AC79-8F9A002A089F}" srcOrd="1" destOrd="0" parTransId="{8E4F5FB6-CF3B-4C48-92AD-38CDAF743858}" sibTransId="{CB0D2EEA-2A22-4BC4-B00F-D9387D06B487}"/>
    <dgm:cxn modelId="{E6005A80-1D71-494C-87E5-021C2BD5ABEC}" type="presOf" srcId="{2B981582-FE5E-4563-89CF-B0D7B137CD4A}" destId="{C6FC2AB0-C3D7-4C96-8E9E-9DBE2E872C51}" srcOrd="0" destOrd="0" presId="urn:microsoft.com/office/officeart/2005/8/layout/hierarchy2"/>
    <dgm:cxn modelId="{753EB32C-5690-41EC-BA5C-EB8FF52E863A}" type="presOf" srcId="{B1B8D579-189E-444A-BEFE-D055F5AEC36C}" destId="{35CBF435-0A71-4B9A-A410-2F919BD3AC39}" srcOrd="0" destOrd="0" presId="urn:microsoft.com/office/officeart/2005/8/layout/hierarchy2"/>
    <dgm:cxn modelId="{C9F19690-7C9F-46E0-8996-0E89AA198E10}" srcId="{2813A3C4-5BAF-44A8-86A8-2863169ADFCA}" destId="{5B0235F9-67D8-4AAA-9733-8D187EBEEEF4}" srcOrd="0" destOrd="0" parTransId="{2D72FAC5-41B3-4BEA-9882-30B7163220A2}" sibTransId="{78D3EEFD-A43E-4C20-B038-2EC97CFBE224}"/>
    <dgm:cxn modelId="{E4104883-4106-4A6B-BED6-7669C527749B}" type="presOf" srcId="{5F4A6E80-D39A-42FB-A1C2-7398966BAF26}" destId="{1EADDCBF-153B-4365-9101-23CB34CC556E}" srcOrd="0" destOrd="0" presId="urn:microsoft.com/office/officeart/2005/8/layout/hierarchy2"/>
    <dgm:cxn modelId="{F19166BB-DE94-40DC-8FC1-D6D06C9C7CC0}" type="presOf" srcId="{5B0235F9-67D8-4AAA-9733-8D187EBEEEF4}" destId="{F5CE4BE6-74AA-4FE1-8B34-85CEE295846E}" srcOrd="0" destOrd="0" presId="urn:microsoft.com/office/officeart/2005/8/layout/hierarchy2"/>
    <dgm:cxn modelId="{C0EA23FA-9D49-405E-9C76-B27666562D9A}" type="presOf" srcId="{2D72FAC5-41B3-4BEA-9882-30B7163220A2}" destId="{1D9D3842-828E-4A6C-B920-3F0A2C9C6D12}" srcOrd="1" destOrd="0" presId="urn:microsoft.com/office/officeart/2005/8/layout/hierarchy2"/>
    <dgm:cxn modelId="{FBE58862-EFD3-4751-9027-C68FE7E8403E}" type="presOf" srcId="{9E7F211C-9327-436B-9296-492AEE87EEAA}" destId="{E0C1994F-E8EA-480E-99C6-AB67327601A1}" srcOrd="0" destOrd="0" presId="urn:microsoft.com/office/officeart/2005/8/layout/hierarchy2"/>
    <dgm:cxn modelId="{A4147C70-6B1A-44C4-B651-A1AEF705BE2C}" type="presOf" srcId="{F633BB64-B03C-4F41-89A4-CC29E479AC47}" destId="{B899DE95-19CA-403C-80CC-7EC7BF53231E}" srcOrd="0" destOrd="0" presId="urn:microsoft.com/office/officeart/2005/8/layout/hierarchy2"/>
    <dgm:cxn modelId="{92A29C88-0491-4EFB-A902-517F0A9DE8A3}" type="presOf" srcId="{CE79064F-A4F4-4A5D-AC79-8F9A002A089F}" destId="{8307629F-EA54-43FF-8E99-60B322D81615}" srcOrd="0" destOrd="0" presId="urn:microsoft.com/office/officeart/2005/8/layout/hierarchy2"/>
    <dgm:cxn modelId="{E02DE2C4-5CB4-4E08-A1B7-1BF8529B840A}" srcId="{0869C5DE-8DF7-4483-8814-732142ECD3F2}" destId="{2813A3C4-5BAF-44A8-86A8-2863169ADFCA}" srcOrd="0" destOrd="0" parTransId="{8374A537-60F2-47C1-B691-CB5339F05559}" sibTransId="{583840E0-DEBC-4980-BA5A-F827A2178550}"/>
    <dgm:cxn modelId="{2E0FC929-B2B2-4451-B353-DF042423EC00}" srcId="{B1B8D579-189E-444A-BEFE-D055F5AEC36C}" destId="{2B981582-FE5E-4563-89CF-B0D7B137CD4A}" srcOrd="0" destOrd="0" parTransId="{F633BB64-B03C-4F41-89A4-CC29E479AC47}" sibTransId="{D80406EE-55F6-40EF-8DBD-E9C43523BA4B}"/>
    <dgm:cxn modelId="{7F83B911-0CA8-48D2-9CD5-D2F5391DAEAD}" type="presOf" srcId="{2813A3C4-5BAF-44A8-86A8-2863169ADFCA}" destId="{761E40A0-6E2C-466F-8D40-0E09973C5591}" srcOrd="0" destOrd="0" presId="urn:microsoft.com/office/officeart/2005/8/layout/hierarchy2"/>
    <dgm:cxn modelId="{6CCEAC68-0977-4090-ACF7-0CBDA77A1707}" type="presOf" srcId="{A289EDC8-55CE-481E-A349-0D2C2AB4FB5E}" destId="{6C779263-9291-42CB-92A5-469FF94A6A59}" srcOrd="1" destOrd="0" presId="urn:microsoft.com/office/officeart/2005/8/layout/hierarchy2"/>
    <dgm:cxn modelId="{CDA6179E-0AE0-402D-AB09-4C34EE2420EF}" type="presOf" srcId="{0869C5DE-8DF7-4483-8814-732142ECD3F2}" destId="{9D42DB22-1676-4E13-8147-5B035B2811E3}" srcOrd="0" destOrd="0" presId="urn:microsoft.com/office/officeart/2005/8/layout/hierarchy2"/>
    <dgm:cxn modelId="{EA2D08C8-6BFC-4029-8945-A355F48D926C}" type="presOf" srcId="{F633BB64-B03C-4F41-89A4-CC29E479AC47}" destId="{DD7AF84C-9006-4D96-B316-F593B66D04D7}" srcOrd="1" destOrd="0" presId="urn:microsoft.com/office/officeart/2005/8/layout/hierarchy2"/>
    <dgm:cxn modelId="{CB471481-8FB7-4950-BF5B-6CC96C2363B5}" type="presOf" srcId="{A289EDC8-55CE-481E-A349-0D2C2AB4FB5E}" destId="{26F403E5-713E-4360-A935-7356F870F56E}" srcOrd="0" destOrd="0" presId="urn:microsoft.com/office/officeart/2005/8/layout/hierarchy2"/>
    <dgm:cxn modelId="{E2777A5A-E7F7-49E0-9E4F-9DD9CA05AFD7}" type="presOf" srcId="{8E4F5FB6-CF3B-4C48-92AD-38CDAF743858}" destId="{325A80CB-08D1-4F95-9F68-C13F32F6CF16}" srcOrd="1" destOrd="0" presId="urn:microsoft.com/office/officeart/2005/8/layout/hierarchy2"/>
    <dgm:cxn modelId="{257B2D98-89CC-4A93-AB66-7E9BF10DF888}" srcId="{5B0235F9-67D8-4AAA-9733-8D187EBEEEF4}" destId="{9E7F211C-9327-436B-9296-492AEE87EEAA}" srcOrd="0" destOrd="0" parTransId="{A289EDC8-55CE-481E-A349-0D2C2AB4FB5E}" sibTransId="{9EDED561-87C7-40CB-9E3A-DF8CD6E5BAFA}"/>
    <dgm:cxn modelId="{9F1B147E-6A0A-4686-8CBE-3E01A5480881}" type="presOf" srcId="{5F4A6E80-D39A-42FB-A1C2-7398966BAF26}" destId="{A9EE419F-8158-4917-A966-A5B4E28A275D}" srcOrd="1" destOrd="0" presId="urn:microsoft.com/office/officeart/2005/8/layout/hierarchy2"/>
    <dgm:cxn modelId="{BDBD1C2D-F6CC-49A2-BD44-47BDEF31023D}" type="presOf" srcId="{8E4F5FB6-CF3B-4C48-92AD-38CDAF743858}" destId="{1B607DA6-1030-4C8B-AFD7-9A5F5D18C7BC}" srcOrd="0" destOrd="0" presId="urn:microsoft.com/office/officeart/2005/8/layout/hierarchy2"/>
    <dgm:cxn modelId="{5C1D8F46-6F95-4594-AF44-35A73F52E311}" srcId="{2813A3C4-5BAF-44A8-86A8-2863169ADFCA}" destId="{B1B8D579-189E-444A-BEFE-D055F5AEC36C}" srcOrd="1" destOrd="0" parTransId="{5F4A6E80-D39A-42FB-A1C2-7398966BAF26}" sibTransId="{83D518B0-8963-453F-8B2C-75F45DA7D179}"/>
    <dgm:cxn modelId="{D3E3449F-5105-4712-BFF9-5C56B3C35A12}" type="presParOf" srcId="{9D42DB22-1676-4E13-8147-5B035B2811E3}" destId="{C1D738FF-BDA2-400B-AB72-52BECFF67A8C}" srcOrd="0" destOrd="0" presId="urn:microsoft.com/office/officeart/2005/8/layout/hierarchy2"/>
    <dgm:cxn modelId="{A8BD3346-83E5-4E33-B06B-2EC9924786D8}" type="presParOf" srcId="{C1D738FF-BDA2-400B-AB72-52BECFF67A8C}" destId="{761E40A0-6E2C-466F-8D40-0E09973C5591}" srcOrd="0" destOrd="0" presId="urn:microsoft.com/office/officeart/2005/8/layout/hierarchy2"/>
    <dgm:cxn modelId="{54477EE9-EFFE-4082-B06C-D1D938FB24B4}" type="presParOf" srcId="{C1D738FF-BDA2-400B-AB72-52BECFF67A8C}" destId="{C2C50847-8DD7-4080-B758-7C86CD6238F3}" srcOrd="1" destOrd="0" presId="urn:microsoft.com/office/officeart/2005/8/layout/hierarchy2"/>
    <dgm:cxn modelId="{CEB0CC8B-42A1-424A-904B-6D4B47128C82}" type="presParOf" srcId="{C2C50847-8DD7-4080-B758-7C86CD6238F3}" destId="{9256D137-34DC-4E38-99E4-AFA7235D5538}" srcOrd="0" destOrd="0" presId="urn:microsoft.com/office/officeart/2005/8/layout/hierarchy2"/>
    <dgm:cxn modelId="{2D32CB2D-76B4-44EF-8E97-DFDBB5BE3288}" type="presParOf" srcId="{9256D137-34DC-4E38-99E4-AFA7235D5538}" destId="{1D9D3842-828E-4A6C-B920-3F0A2C9C6D12}" srcOrd="0" destOrd="0" presId="urn:microsoft.com/office/officeart/2005/8/layout/hierarchy2"/>
    <dgm:cxn modelId="{703F7F63-7AF8-46FD-BC4A-D952DDC2DFE0}" type="presParOf" srcId="{C2C50847-8DD7-4080-B758-7C86CD6238F3}" destId="{155AD53D-0BD7-418F-8B5C-CA9461E0EE78}" srcOrd="1" destOrd="0" presId="urn:microsoft.com/office/officeart/2005/8/layout/hierarchy2"/>
    <dgm:cxn modelId="{75A8A165-C8F6-4E12-A676-EF1013BAB910}" type="presParOf" srcId="{155AD53D-0BD7-418F-8B5C-CA9461E0EE78}" destId="{F5CE4BE6-74AA-4FE1-8B34-85CEE295846E}" srcOrd="0" destOrd="0" presId="urn:microsoft.com/office/officeart/2005/8/layout/hierarchy2"/>
    <dgm:cxn modelId="{CD730C70-8CB6-4172-93B6-2A5F0C77B189}" type="presParOf" srcId="{155AD53D-0BD7-418F-8B5C-CA9461E0EE78}" destId="{1A31F59E-5242-4E7C-B7A6-EF88CE37167F}" srcOrd="1" destOrd="0" presId="urn:microsoft.com/office/officeart/2005/8/layout/hierarchy2"/>
    <dgm:cxn modelId="{946B8CB8-9807-42FE-BB90-D105FE28F023}" type="presParOf" srcId="{1A31F59E-5242-4E7C-B7A6-EF88CE37167F}" destId="{26F403E5-713E-4360-A935-7356F870F56E}" srcOrd="0" destOrd="0" presId="urn:microsoft.com/office/officeart/2005/8/layout/hierarchy2"/>
    <dgm:cxn modelId="{95E3DB7C-70B5-43ED-A81B-F67629727538}" type="presParOf" srcId="{26F403E5-713E-4360-A935-7356F870F56E}" destId="{6C779263-9291-42CB-92A5-469FF94A6A59}" srcOrd="0" destOrd="0" presId="urn:microsoft.com/office/officeart/2005/8/layout/hierarchy2"/>
    <dgm:cxn modelId="{5C52A6BA-2A6A-4C76-B1C0-A8A8FEF64C7E}" type="presParOf" srcId="{1A31F59E-5242-4E7C-B7A6-EF88CE37167F}" destId="{0FF3FB99-3DF4-4865-85CF-0E5CC0C26970}" srcOrd="1" destOrd="0" presId="urn:microsoft.com/office/officeart/2005/8/layout/hierarchy2"/>
    <dgm:cxn modelId="{71FC5648-2FFD-430A-9FBF-C625A9D8F193}" type="presParOf" srcId="{0FF3FB99-3DF4-4865-85CF-0E5CC0C26970}" destId="{E0C1994F-E8EA-480E-99C6-AB67327601A1}" srcOrd="0" destOrd="0" presId="urn:microsoft.com/office/officeart/2005/8/layout/hierarchy2"/>
    <dgm:cxn modelId="{945CEAD4-0A1D-4129-B5FE-0AF0A7A8A6B7}" type="presParOf" srcId="{0FF3FB99-3DF4-4865-85CF-0E5CC0C26970}" destId="{4AA5E854-01BA-4AD9-8971-FBD8CB3A4DD1}" srcOrd="1" destOrd="0" presId="urn:microsoft.com/office/officeart/2005/8/layout/hierarchy2"/>
    <dgm:cxn modelId="{D2C02E25-889E-4978-B696-63206C59AD03}" type="presParOf" srcId="{1A31F59E-5242-4E7C-B7A6-EF88CE37167F}" destId="{1B607DA6-1030-4C8B-AFD7-9A5F5D18C7BC}" srcOrd="2" destOrd="0" presId="urn:microsoft.com/office/officeart/2005/8/layout/hierarchy2"/>
    <dgm:cxn modelId="{E0419A94-73D9-4A36-956A-059A84756EA1}" type="presParOf" srcId="{1B607DA6-1030-4C8B-AFD7-9A5F5D18C7BC}" destId="{325A80CB-08D1-4F95-9F68-C13F32F6CF16}" srcOrd="0" destOrd="0" presId="urn:microsoft.com/office/officeart/2005/8/layout/hierarchy2"/>
    <dgm:cxn modelId="{D5A7C6A0-90E2-4A24-8D22-CFAECDC2805F}" type="presParOf" srcId="{1A31F59E-5242-4E7C-B7A6-EF88CE37167F}" destId="{78A2B9ED-3CDA-462B-AC96-335484A3FB78}" srcOrd="3" destOrd="0" presId="urn:microsoft.com/office/officeart/2005/8/layout/hierarchy2"/>
    <dgm:cxn modelId="{98548998-99AA-4CB8-8B7B-E94812D212EA}" type="presParOf" srcId="{78A2B9ED-3CDA-462B-AC96-335484A3FB78}" destId="{8307629F-EA54-43FF-8E99-60B322D81615}" srcOrd="0" destOrd="0" presId="urn:microsoft.com/office/officeart/2005/8/layout/hierarchy2"/>
    <dgm:cxn modelId="{8DD01B45-1382-4939-B9B3-D0AE3337CA80}" type="presParOf" srcId="{78A2B9ED-3CDA-462B-AC96-335484A3FB78}" destId="{1B5AEF8C-9873-4F70-BD71-1DB7D1AF0C71}" srcOrd="1" destOrd="0" presId="urn:microsoft.com/office/officeart/2005/8/layout/hierarchy2"/>
    <dgm:cxn modelId="{1895B493-1D32-4A4C-B8B7-B7F39A2A62D9}" type="presParOf" srcId="{C2C50847-8DD7-4080-B758-7C86CD6238F3}" destId="{1EADDCBF-153B-4365-9101-23CB34CC556E}" srcOrd="2" destOrd="0" presId="urn:microsoft.com/office/officeart/2005/8/layout/hierarchy2"/>
    <dgm:cxn modelId="{695D6FB8-30AD-4125-9558-147B880DFE7A}" type="presParOf" srcId="{1EADDCBF-153B-4365-9101-23CB34CC556E}" destId="{A9EE419F-8158-4917-A966-A5B4E28A275D}" srcOrd="0" destOrd="0" presId="urn:microsoft.com/office/officeart/2005/8/layout/hierarchy2"/>
    <dgm:cxn modelId="{6984D41B-A356-4F56-9A61-961B338791DB}" type="presParOf" srcId="{C2C50847-8DD7-4080-B758-7C86CD6238F3}" destId="{BC71ED27-E3ED-4121-A31D-DCDC7B2AEB8D}" srcOrd="3" destOrd="0" presId="urn:microsoft.com/office/officeart/2005/8/layout/hierarchy2"/>
    <dgm:cxn modelId="{B6392BC1-DE89-45B3-AFF4-AD80558F025B}" type="presParOf" srcId="{BC71ED27-E3ED-4121-A31D-DCDC7B2AEB8D}" destId="{35CBF435-0A71-4B9A-A410-2F919BD3AC39}" srcOrd="0" destOrd="0" presId="urn:microsoft.com/office/officeart/2005/8/layout/hierarchy2"/>
    <dgm:cxn modelId="{A69B486C-ADAD-447A-9319-B7AB4CC59EC8}" type="presParOf" srcId="{BC71ED27-E3ED-4121-A31D-DCDC7B2AEB8D}" destId="{67ACB19F-910B-4016-B96D-BE40EC4F7707}" srcOrd="1" destOrd="0" presId="urn:microsoft.com/office/officeart/2005/8/layout/hierarchy2"/>
    <dgm:cxn modelId="{0DB9BDD3-FB78-4790-8856-57B528DE9DAE}" type="presParOf" srcId="{67ACB19F-910B-4016-B96D-BE40EC4F7707}" destId="{B899DE95-19CA-403C-80CC-7EC7BF53231E}" srcOrd="0" destOrd="0" presId="urn:microsoft.com/office/officeart/2005/8/layout/hierarchy2"/>
    <dgm:cxn modelId="{3C51205D-B52B-4926-B66E-4BA5C6BB90BC}" type="presParOf" srcId="{B899DE95-19CA-403C-80CC-7EC7BF53231E}" destId="{DD7AF84C-9006-4D96-B316-F593B66D04D7}" srcOrd="0" destOrd="0" presId="urn:microsoft.com/office/officeart/2005/8/layout/hierarchy2"/>
    <dgm:cxn modelId="{81A1FD2B-152E-4C9F-B9AA-B62C4C9F18E9}" type="presParOf" srcId="{67ACB19F-910B-4016-B96D-BE40EC4F7707}" destId="{85E622AF-329D-46AB-8FD6-BF0C68D8942E}" srcOrd="1" destOrd="0" presId="urn:microsoft.com/office/officeart/2005/8/layout/hierarchy2"/>
    <dgm:cxn modelId="{7E6B5BDD-DD75-4043-898A-FB64742DCD0E}" type="presParOf" srcId="{85E622AF-329D-46AB-8FD6-BF0C68D8942E}" destId="{C6FC2AB0-C3D7-4C96-8E9E-9DBE2E872C51}" srcOrd="0" destOrd="0" presId="urn:microsoft.com/office/officeart/2005/8/layout/hierarchy2"/>
    <dgm:cxn modelId="{A45A194C-8800-400C-BE50-85306A31ABD0}" type="presParOf" srcId="{85E622AF-329D-46AB-8FD6-BF0C68D8942E}" destId="{12088EBF-FDE9-4BCD-B8B4-0A97831253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F867-01E2-46F1-BA2C-3467144C53B7}" type="datetimeFigureOut">
              <a:rPr lang="de-DE" smtClean="0"/>
              <a:pPr/>
              <a:t>20.08.2013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055D-2BE1-4FE8-8FD1-6C1FB3D0BAC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sz="11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 algn="ctr">
              <a:defRPr sz="11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9448" y="1600200"/>
            <a:ext cx="598700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7544" y="1628800"/>
            <a:ext cx="2016125" cy="216024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67544" y="3933056"/>
            <a:ext cx="2016125" cy="216014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/>
        </p:nvGraphicFramePr>
        <p:xfrm>
          <a:off x="1187624" y="1412776"/>
          <a:ext cx="6840760" cy="432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0760"/>
              </a:tblGrid>
              <a:tr h="5400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/>
        </p:nvGraphicFramePr>
        <p:xfrm>
          <a:off x="1187624" y="1412776"/>
          <a:ext cx="6840760" cy="432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0380"/>
                <a:gridCol w="3420380"/>
              </a:tblGrid>
              <a:tr h="5400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/>
        </p:nvGraphicFramePr>
        <p:xfrm>
          <a:off x="1187624" y="1412776"/>
          <a:ext cx="6840759" cy="432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0253"/>
                <a:gridCol w="2280253"/>
                <a:gridCol w="2280253"/>
              </a:tblGrid>
              <a:tr h="5400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graphicFrame>
        <p:nvGraphicFramePr>
          <p:cNvPr id="11" name="Diagramm 10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graphicFrame>
        <p:nvGraphicFramePr>
          <p:cNvPr id="12" name="Diagramm 11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n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graphicFrame>
        <p:nvGraphicFramePr>
          <p:cNvPr id="7" name="Diagramm 6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4572000" y="1196752"/>
            <a:ext cx="4176464" cy="511256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395536" y="1196752"/>
            <a:ext cx="4176464" cy="511256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 userDrawn="1"/>
        </p:nvSpPr>
        <p:spPr>
          <a:xfrm>
            <a:off x="4572000" y="1196752"/>
            <a:ext cx="4176464" cy="511256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395536" y="1196752"/>
            <a:ext cx="4176464" cy="511256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39552" y="2204864"/>
            <a:ext cx="3816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4788024" y="2204864"/>
            <a:ext cx="3816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2420"/>
            <a:ext cx="3008313" cy="8864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6696744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Punk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030983"/>
            <a:ext cx="5904656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907704" y="2030983"/>
            <a:ext cx="7920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kumimoji="0" lang="de-DE" sz="36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Punk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030983"/>
            <a:ext cx="5904656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907704" y="2030983"/>
            <a:ext cx="7920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kumimoji="0" lang="de-DE" sz="36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Punk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030983"/>
            <a:ext cx="5904656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907704" y="2030983"/>
            <a:ext cx="7920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kumimoji="0" lang="de-DE" sz="36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Punk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030983"/>
            <a:ext cx="5904656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907704" y="2030983"/>
            <a:ext cx="7920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kumimoji="0" lang="de-DE" sz="36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folie Punk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030983"/>
            <a:ext cx="5904656" cy="1470025"/>
          </a:xfrm>
        </p:spPr>
        <p:txBody>
          <a:bodyPr>
            <a:normAutofit/>
          </a:bodyPr>
          <a:lstStyle>
            <a:lvl1pPr algn="r"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472608" cy="720080"/>
          </a:xfrm>
        </p:spPr>
        <p:txBody>
          <a:bodyPr>
            <a:noAutofit/>
          </a:bodyPr>
          <a:lstStyle>
            <a:lvl1pPr marL="0" indent="0" algn="r">
              <a:buNone/>
              <a:defRPr sz="1600" b="1" cap="none" spc="50">
                <a:ln w="13500">
                  <a:solidFill>
                    <a:schemeClr val="accent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Referent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907704" y="2030983"/>
            <a:ext cx="7920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kumimoji="0" lang="de-DE" sz="36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100392" y="65253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endParaRPr lang="de-DE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2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660232" y="1628800"/>
            <a:ext cx="2016125" cy="216024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660232" y="3933056"/>
            <a:ext cx="2016125" cy="216014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 sz="11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771800" y="6525344"/>
            <a:ext cx="3528392" cy="365125"/>
          </a:xfrm>
          <a:prstGeom prst="rect">
            <a:avLst/>
          </a:prstGeom>
        </p:spPr>
        <p:txBody>
          <a:bodyPr/>
          <a:lstStyle>
            <a:lvl1pPr algn="ctr">
              <a:defRPr sz="11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165085" y="6525344"/>
            <a:ext cx="720080" cy="365125"/>
          </a:xfrm>
          <a:prstGeom prst="rect">
            <a:avLst/>
          </a:prstGeom>
        </p:spPr>
        <p:txBody>
          <a:bodyPr/>
          <a:lstStyle>
            <a:lvl1pPr algn="ctr"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043FE5-D28C-4D38-BB2A-C6131656A0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>
            <a:gsLst>
              <a:gs pos="0">
                <a:srgbClr val="A0A0A0"/>
              </a:gs>
              <a:gs pos="100000">
                <a:srgbClr val="DCDCD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-36512" y="6498000"/>
            <a:ext cx="9180512" cy="360000"/>
          </a:xfrm>
          <a:prstGeom prst="rect">
            <a:avLst/>
          </a:prstGeom>
          <a:gradFill>
            <a:gsLst>
              <a:gs pos="0">
                <a:srgbClr val="9D9D9D"/>
              </a:gs>
              <a:gs pos="100000">
                <a:srgbClr val="88888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5442" cy="8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26" y="6498000"/>
            <a:ext cx="1254374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50" r:id="rId8"/>
    <p:sldLayoutId id="2147483671" r:id="rId9"/>
    <p:sldLayoutId id="2147483672" r:id="rId10"/>
    <p:sldLayoutId id="2147483689" r:id="rId11"/>
    <p:sldLayoutId id="2147483688" r:id="rId12"/>
    <p:sldLayoutId id="2147483675" r:id="rId13"/>
    <p:sldLayoutId id="2147483690" r:id="rId14"/>
    <p:sldLayoutId id="2147483674" r:id="rId15"/>
    <p:sldLayoutId id="2147483686" r:id="rId16"/>
    <p:sldLayoutId id="2147483652" r:id="rId17"/>
    <p:sldLayoutId id="2147483664" r:id="rId18"/>
    <p:sldLayoutId id="2147483656" r:id="rId19"/>
    <p:sldLayoutId id="2147483657" r:id="rId20"/>
    <p:sldLayoutId id="2147483658" r:id="rId21"/>
    <p:sldLayoutId id="2147483659" r:id="rId2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1800" b="1" kern="1200" cap="none" spc="50">
          <a:ln w="13500">
            <a:solidFill>
              <a:schemeClr val="bg1">
                <a:lumMod val="65000"/>
                <a:alpha val="6500"/>
              </a:schemeClr>
            </a:solidFill>
            <a:prstDash val="solid"/>
          </a:ln>
          <a:solidFill>
            <a:schemeClr val="tx1">
              <a:lumMod val="75000"/>
              <a:lumOff val="2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Company &amp; Mobile </a:t>
            </a:r>
            <a:r>
              <a:rPr lang="de-DE" dirty="0" err="1" smtClean="0"/>
              <a:t>Strategy</a:t>
            </a:r>
            <a:endParaRPr lang="de-DE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1450504" cy="365125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14AF8C-E4BC-41A9-9A4E-2B3EFFDC77BF}" type="datetime1">
              <a:rPr lang="de-DE" sz="1200" smtClean="0"/>
              <a:pPr/>
              <a:t>20.08.2013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27584" y="908720"/>
            <a:ext cx="7848872" cy="59492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b="1" dirty="0">
                <a:latin typeface="Lao UI" pitchFamily="34" charset="0"/>
                <a:cs typeface="Lao UI" pitchFamily="34" charset="0"/>
              </a:rPr>
              <a:t>T</a:t>
            </a:r>
            <a:r>
              <a:rPr lang="en-US" sz="4800" b="1" dirty="0" smtClean="0">
                <a:latin typeface="Lao UI" pitchFamily="34" charset="0"/>
                <a:cs typeface="Lao UI" pitchFamily="34" charset="0"/>
              </a:rPr>
              <a:t>hank you for your time!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Dennis Heinert</a:t>
            </a:r>
          </a:p>
          <a:p>
            <a:pPr marL="0" indent="0">
              <a:buNone/>
            </a:pPr>
            <a:r>
              <a:rPr lang="en-US" sz="2800" dirty="0" smtClean="0"/>
              <a:t>Head of Public Relations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Tel.: +49 40 788933568</a:t>
            </a:r>
          </a:p>
          <a:p>
            <a:pPr marL="0" indent="0">
              <a:buNone/>
            </a:pPr>
            <a:r>
              <a:rPr lang="en-US" sz="2800" dirty="0" smtClean="0"/>
              <a:t>Email: dennis.heinert@innogames.de</a:t>
            </a:r>
          </a:p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2800" b="1" dirty="0" smtClean="0"/>
              <a:t>Fabio </a:t>
            </a:r>
            <a:r>
              <a:rPr lang="en-US" sz="2800" b="1" dirty="0"/>
              <a:t>Lo Zito</a:t>
            </a:r>
          </a:p>
          <a:p>
            <a:pPr marL="0" indent="0">
              <a:buNone/>
            </a:pPr>
            <a:r>
              <a:rPr lang="en-US" sz="2800" dirty="0">
                <a:latin typeface="Lao UI" pitchFamily="34" charset="0"/>
                <a:cs typeface="Lao UI" pitchFamily="34" charset="0"/>
              </a:rPr>
              <a:t>B2C </a:t>
            </a:r>
            <a:r>
              <a:rPr lang="en-US" sz="2800" dirty="0" smtClean="0">
                <a:latin typeface="Lao UI" pitchFamily="34" charset="0"/>
                <a:cs typeface="Lao UI" pitchFamily="34" charset="0"/>
              </a:rPr>
              <a:t>PR </a:t>
            </a:r>
            <a:r>
              <a:rPr lang="en-US" sz="2800" dirty="0">
                <a:latin typeface="Lao UI" pitchFamily="34" charset="0"/>
                <a:cs typeface="Lao UI" pitchFamily="34" charset="0"/>
              </a:rPr>
              <a:t>Manager</a:t>
            </a:r>
          </a:p>
          <a:p>
            <a:pPr marL="0" indent="0">
              <a:buNone/>
            </a:pPr>
            <a:r>
              <a:rPr lang="en-US" sz="2800" dirty="0">
                <a:latin typeface="Lao UI" pitchFamily="34" charset="0"/>
                <a:cs typeface="Lao UI" pitchFamily="34" charset="0"/>
              </a:rPr>
              <a:t>Tel. +49 40 788 9335107</a:t>
            </a:r>
          </a:p>
          <a:p>
            <a:pPr marL="0" indent="0">
              <a:buNone/>
            </a:pPr>
            <a:r>
              <a:rPr lang="en-US" sz="2800" dirty="0">
                <a:latin typeface="Lao UI" pitchFamily="34" charset="0"/>
                <a:cs typeface="Lao UI" pitchFamily="34" charset="0"/>
              </a:rPr>
              <a:t>Email: </a:t>
            </a:r>
            <a:r>
              <a:rPr lang="en-US" sz="2800" dirty="0" smtClean="0">
                <a:latin typeface="Lao UI" pitchFamily="34" charset="0"/>
                <a:cs typeface="Lao UI" pitchFamily="34" charset="0"/>
              </a:rPr>
              <a:t>fabio.lo-zito@innogames.de</a:t>
            </a:r>
            <a:endParaRPr lang="en-US" sz="2800" dirty="0">
              <a:latin typeface="Lao UI" pitchFamily="34" charset="0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91064" cy="418058"/>
          </a:xfrm>
        </p:spPr>
        <p:txBody>
          <a:bodyPr/>
          <a:lstStyle/>
          <a:p>
            <a:r>
              <a:rPr lang="de-DE" dirty="0" smtClean="0"/>
              <a:t>Corporate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b="1" dirty="0" err="1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Founded</a:t>
            </a:r>
            <a:r>
              <a:rPr lang="de-DE" sz="20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2007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err="1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Employees</a:t>
            </a:r>
            <a:r>
              <a:rPr lang="de-DE" sz="2000" b="1" dirty="0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255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Investors: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Fidelity Growth Partners, UK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Offices: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Hamburg (HQ), Seoul, Sao Paulo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Games: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Browser </a:t>
            </a:r>
            <a:r>
              <a:rPr lang="de-DE" sz="2000" dirty="0" err="1" smtClean="0">
                <a:latin typeface="Lao UI" pitchFamily="34" charset="0"/>
                <a:cs typeface="Lao UI" pitchFamily="34" charset="0"/>
              </a:rPr>
              <a:t>and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mobile F2P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err="1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Rev</a:t>
            </a:r>
            <a:r>
              <a:rPr lang="de-DE" sz="2000" b="1" dirty="0" smtClean="0">
                <a:solidFill>
                  <a:srgbClr val="518022"/>
                </a:solidFill>
                <a:latin typeface="Lao UI" pitchFamily="34" charset="0"/>
                <a:cs typeface="Lao UI" pitchFamily="34" charset="0"/>
              </a:rPr>
              <a:t> 2012: 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50 </a:t>
            </a:r>
            <a:r>
              <a:rPr lang="de-DE" sz="2000" dirty="0" err="1" smtClean="0">
                <a:latin typeface="Lao UI" pitchFamily="34" charset="0"/>
                <a:cs typeface="Lao UI" pitchFamily="34" charset="0"/>
              </a:rPr>
              <a:t>million</a:t>
            </a:r>
            <a:r>
              <a:rPr lang="de-DE" sz="2000" dirty="0" smtClean="0">
                <a:latin typeface="Lao UI" pitchFamily="34" charset="0"/>
                <a:cs typeface="Lao UI" pitchFamily="34" charset="0"/>
              </a:rPr>
              <a:t> €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84884952"/>
              </p:ext>
            </p:extLst>
          </p:nvPr>
        </p:nvGraphicFramePr>
        <p:xfrm>
          <a:off x="4067944" y="1772816"/>
          <a:ext cx="4727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98" y="281782"/>
            <a:ext cx="6491064" cy="418058"/>
          </a:xfrm>
        </p:spPr>
        <p:txBody>
          <a:bodyPr/>
          <a:lstStyle/>
          <a:p>
            <a:r>
              <a:rPr lang="en-US" dirty="0" smtClean="0"/>
              <a:t> Portfolio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 descr="grepol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723" y="1195480"/>
            <a:ext cx="3322301" cy="1260636"/>
          </a:xfrm>
          <a:prstGeom prst="rect">
            <a:avLst/>
          </a:prstGeom>
        </p:spPr>
      </p:pic>
      <p:pic>
        <p:nvPicPr>
          <p:cNvPr id="9" name="Grafik 7" descr="grepol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6694" y="1195480"/>
            <a:ext cx="3322301" cy="1260636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4" y="1786547"/>
            <a:ext cx="2064229" cy="1548172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31" y="1786547"/>
            <a:ext cx="2064229" cy="1548172"/>
          </a:xfrm>
          <a:prstGeom prst="rect">
            <a:avLst/>
          </a:prstGeom>
        </p:spPr>
      </p:pic>
      <p:pic>
        <p:nvPicPr>
          <p:cNvPr id="12" name="Grafik 8" descr="tribalwa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73" y="3235932"/>
            <a:ext cx="2315533" cy="362585"/>
          </a:xfrm>
          <a:prstGeom prst="rect">
            <a:avLst/>
          </a:prstGeom>
        </p:spPr>
      </p:pic>
      <p:pic>
        <p:nvPicPr>
          <p:cNvPr id="13" name="Grafik 8" descr="tribalwa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256708"/>
            <a:ext cx="2315533" cy="362585"/>
          </a:xfrm>
          <a:prstGeom prst="rect">
            <a:avLst/>
          </a:prstGeom>
        </p:spPr>
      </p:pic>
      <p:pic>
        <p:nvPicPr>
          <p:cNvPr id="14" name="Grafik 9" descr="W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773" y="3757689"/>
            <a:ext cx="2246057" cy="499124"/>
          </a:xfrm>
          <a:prstGeom prst="rect">
            <a:avLst/>
          </a:prstGeom>
        </p:spPr>
      </p:pic>
      <p:pic>
        <p:nvPicPr>
          <p:cNvPr id="20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7" y="4365104"/>
            <a:ext cx="1766106" cy="84424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71800" y="2412615"/>
            <a:ext cx="1448079" cy="1594517"/>
            <a:chOff x="1832292" y="498338"/>
            <a:chExt cx="1827154" cy="1805812"/>
          </a:xfrm>
        </p:grpSpPr>
        <p:sp>
          <p:nvSpPr>
            <p:cNvPr id="22" name="Rounded Rectangle 21"/>
            <p:cNvSpPr/>
            <p:nvPr/>
          </p:nvSpPr>
          <p:spPr>
            <a:xfrm>
              <a:off x="1832292" y="498338"/>
              <a:ext cx="1827154" cy="180581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1920444" y="586490"/>
              <a:ext cx="1650850" cy="1629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 smtClean="0"/>
                <a:t>Browser</a:t>
              </a:r>
              <a:endParaRPr lang="de-DE" sz="2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98612" y="2423830"/>
            <a:ext cx="1388567" cy="1594517"/>
            <a:chOff x="2846471" y="2511853"/>
            <a:chExt cx="1827154" cy="1805812"/>
          </a:xfrm>
        </p:grpSpPr>
        <p:sp>
          <p:nvSpPr>
            <p:cNvPr id="25" name="Rounded Rectangle 24"/>
            <p:cNvSpPr/>
            <p:nvPr/>
          </p:nvSpPr>
          <p:spPr>
            <a:xfrm>
              <a:off x="2846471" y="2511853"/>
              <a:ext cx="1827154" cy="180581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934623" y="2600005"/>
              <a:ext cx="1650850" cy="1629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Mobile</a:t>
              </a:r>
              <a:endParaRPr lang="de-DE" sz="2400" kern="1200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4294385" y="3156425"/>
            <a:ext cx="288032" cy="20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491064" cy="418058"/>
          </a:xfrm>
        </p:spPr>
        <p:txBody>
          <a:bodyPr/>
          <a:lstStyle/>
          <a:p>
            <a:r>
              <a:rPr lang="en-US" dirty="0" smtClean="0"/>
              <a:t>Cross Platform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5904656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Why?</a:t>
            </a:r>
          </a:p>
          <a:p>
            <a:pPr algn="just"/>
            <a:r>
              <a:rPr lang="en-US" dirty="0">
                <a:latin typeface="Lao UI" pitchFamily="34" charset="0"/>
                <a:cs typeface="Lao UI" pitchFamily="34" charset="0"/>
              </a:rPr>
              <a:t>I</a:t>
            </a:r>
            <a:r>
              <a:rPr lang="en-US" dirty="0" smtClean="0">
                <a:latin typeface="Lao UI" pitchFamily="34" charset="0"/>
                <a:cs typeface="Lao UI" pitchFamily="34" charset="0"/>
              </a:rPr>
              <a:t>ncrease in contact</a:t>
            </a:r>
          </a:p>
          <a:p>
            <a:pPr algn="just"/>
            <a:r>
              <a:rPr lang="en-US" dirty="0">
                <a:latin typeface="Lao UI" pitchFamily="34" charset="0"/>
                <a:cs typeface="Lao UI" pitchFamily="34" charset="0"/>
              </a:rPr>
              <a:t>I</a:t>
            </a:r>
            <a:r>
              <a:rPr lang="en-US" dirty="0" smtClean="0">
                <a:latin typeface="Lao UI" pitchFamily="34" charset="0"/>
                <a:cs typeface="Lao UI" pitchFamily="34" charset="0"/>
              </a:rPr>
              <a:t>ncrease in target group</a:t>
            </a:r>
          </a:p>
          <a:p>
            <a:pPr algn="just"/>
            <a:r>
              <a:rPr lang="en-US" dirty="0">
                <a:latin typeface="Lao UI" pitchFamily="34" charset="0"/>
                <a:cs typeface="Lao UI" pitchFamily="34" charset="0"/>
              </a:rPr>
              <a:t>Player retention</a:t>
            </a:r>
          </a:p>
          <a:p>
            <a:pPr marL="0" indent="0" algn="just">
              <a:buNone/>
            </a:pPr>
            <a:endParaRPr lang="en-US" dirty="0" smtClean="0">
              <a:latin typeface="Lao UI" pitchFamily="34" charset="0"/>
              <a:cs typeface="Lao UI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InnoGames method: </a:t>
            </a:r>
            <a:endParaRPr lang="en-US" b="1" dirty="0">
              <a:solidFill>
                <a:srgbClr val="4C7820"/>
              </a:solidFill>
              <a:latin typeface="Lao UI" pitchFamily="34" charset="0"/>
              <a:cs typeface="Lao U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Lao UI" pitchFamily="34" charset="0"/>
                <a:cs typeface="Lao UI" pitchFamily="34" charset="0"/>
              </a:rPr>
              <a:t>web </a:t>
            </a:r>
            <a:r>
              <a:rPr lang="en-US" dirty="0" smtClean="0">
                <a:latin typeface="Lao UI" pitchFamily="34" charset="0"/>
                <a:cs typeface="Lao UI" pitchFamily="34" charset="0"/>
              </a:rPr>
              <a:t>optimized </a:t>
            </a:r>
            <a:r>
              <a:rPr lang="en-US" dirty="0" smtClean="0">
                <a:latin typeface="Lao UI" pitchFamily="34" charset="0"/>
                <a:cs typeface="Lao UI" pitchFamily="34" charset="0"/>
              </a:rPr>
              <a:t>builds </a:t>
            </a:r>
            <a:r>
              <a:rPr lang="en-US" dirty="0" smtClean="0">
                <a:latin typeface="Lao UI" pitchFamily="34" charset="0"/>
                <a:cs typeface="Lao UI" pitchFamily="34" charset="0"/>
              </a:rPr>
              <a:t>to test interest 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 </a:t>
            </a:r>
            <a:endParaRPr lang="en-US" dirty="0" smtClean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high 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quality 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apps 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with full functionality</a:t>
            </a:r>
          </a:p>
          <a:p>
            <a:pPr marL="0" indent="0" algn="just">
              <a:buNone/>
            </a:pPr>
            <a:endParaRPr lang="en-US" dirty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  <a:sym typeface="Wingdings" pitchFamily="2" charset="2"/>
              </a:rPr>
              <a:t>Current projects:</a:t>
            </a:r>
          </a:p>
          <a:p>
            <a:pPr algn="just">
              <a:buFont typeface="Arial" charset="0"/>
              <a:buChar char="•"/>
            </a:pP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Forge of Empires on </a:t>
            </a:r>
            <a:r>
              <a:rPr lang="en-US" dirty="0" err="1" smtClean="0">
                <a:latin typeface="Lao UI" pitchFamily="34" charset="0"/>
                <a:cs typeface="Lao UI" pitchFamily="34" charset="0"/>
                <a:sym typeface="Wingdings" pitchFamily="2" charset="2"/>
              </a:rPr>
              <a:t>iPad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, iPhone</a:t>
            </a:r>
          </a:p>
          <a:p>
            <a:pPr algn="just">
              <a:buFont typeface="Arial" charset="0"/>
              <a:buChar char="•"/>
            </a:pPr>
            <a:r>
              <a:rPr lang="en-US" dirty="0" err="1" smtClean="0">
                <a:latin typeface="Lao UI" pitchFamily="34" charset="0"/>
                <a:cs typeface="Lao UI" pitchFamily="34" charset="0"/>
                <a:sym typeface="Wingdings" pitchFamily="2" charset="2"/>
              </a:rPr>
              <a:t>Grepolis</a:t>
            </a: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on all Android and </a:t>
            </a:r>
            <a:r>
              <a:rPr lang="en-US" dirty="0" err="1" smtClean="0">
                <a:latin typeface="Lao UI" pitchFamily="34" charset="0"/>
                <a:cs typeface="Lao UI" pitchFamily="34" charset="0"/>
                <a:sym typeface="Wingdings" pitchFamily="2" charset="2"/>
              </a:rPr>
              <a:t>iOS</a:t>
            </a:r>
            <a:endParaRPr lang="en-US" dirty="0" smtClean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algn="just">
              <a:buFont typeface="Arial" charset="0"/>
              <a:buChar char="•"/>
            </a:pPr>
            <a:r>
              <a:rPr lang="en-US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2 unannounced cross-platform titles</a:t>
            </a:r>
            <a:endParaRPr lang="en-US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47426"/>
            <a:ext cx="299288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91064" cy="418058"/>
          </a:xfrm>
        </p:spPr>
        <p:txBody>
          <a:bodyPr/>
          <a:lstStyle/>
          <a:p>
            <a:r>
              <a:rPr lang="en-US" dirty="0" smtClean="0"/>
              <a:t>Forge of Empires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72108" y="1052736"/>
            <a:ext cx="458792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Browser Version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Lao UI" pitchFamily="34" charset="0"/>
                <a:ea typeface="Verdana" pitchFamily="34" charset="0"/>
                <a:cs typeface="Lao UI" pitchFamily="34" charset="0"/>
              </a:rPr>
              <a:t>Over 10 Million registered users (within 1 year)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Lao UI" pitchFamily="34" charset="0"/>
                <a:ea typeface="Verdana" pitchFamily="34" charset="0"/>
                <a:cs typeface="Lao UI" pitchFamily="34" charset="0"/>
              </a:rPr>
              <a:t>25 language </a:t>
            </a:r>
            <a:r>
              <a:rPr lang="en-US" sz="2200" dirty="0" smtClean="0">
                <a:latin typeface="Lao UI" pitchFamily="34" charset="0"/>
                <a:ea typeface="Verdana" pitchFamily="34" charset="0"/>
                <a:cs typeface="Lao UI" pitchFamily="34" charset="0"/>
              </a:rPr>
              <a:t>versions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100" dirty="0">
              <a:latin typeface="Lao UI" pitchFamily="34" charset="0"/>
              <a:ea typeface="Verdana" pitchFamily="34" charset="0"/>
              <a:cs typeface="Lao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Lao UI" pitchFamily="34" charset="0"/>
                <a:ea typeface="Verdana" pitchFamily="34" charset="0"/>
                <a:cs typeface="Lao UI" pitchFamily="34" charset="0"/>
              </a:rPr>
              <a:t>Most successful new browser game in </a:t>
            </a:r>
            <a:r>
              <a:rPr lang="en-US" sz="2200" dirty="0" smtClean="0">
                <a:latin typeface="Lao UI" pitchFamily="34" charset="0"/>
                <a:ea typeface="Verdana" pitchFamily="34" charset="0"/>
                <a:cs typeface="Lao UI" pitchFamily="34" charset="0"/>
              </a:rPr>
              <a:t>2012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700" dirty="0">
              <a:latin typeface="Lao UI" pitchFamily="34" charset="0"/>
              <a:ea typeface="Verdana" pitchFamily="34" charset="0"/>
              <a:cs typeface="Lao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Lao UI" pitchFamily="34" charset="0"/>
                <a:ea typeface="Verdana" pitchFamily="34" charset="0"/>
                <a:cs typeface="Lao UI" pitchFamily="34" charset="0"/>
              </a:rPr>
              <a:t>Midcore c</a:t>
            </a:r>
            <a:r>
              <a:rPr lang="en-US" sz="2200" dirty="0" smtClean="0">
                <a:latin typeface="Lao UI" pitchFamily="34" charset="0"/>
                <a:ea typeface="Verdana" pitchFamily="34" charset="0"/>
                <a:cs typeface="Lao UI" pitchFamily="34" charset="0"/>
              </a:rPr>
              <a:t>ity-builder – various target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>
              <a:latin typeface="Lao UI" pitchFamily="34" charset="0"/>
              <a:ea typeface="Verdana" pitchFamily="34" charset="0"/>
              <a:cs typeface="Lao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Lao UI" pitchFamily="34" charset="0"/>
                <a:ea typeface="Verdana" pitchFamily="34" charset="0"/>
                <a:cs typeface="Lao UI" pitchFamily="34" charset="0"/>
              </a:rPr>
              <a:t>Won German Computer Games Award 2013, nominated for German Developer Award, European Games </a:t>
            </a:r>
            <a:r>
              <a:rPr lang="en-US" sz="2200" dirty="0" smtClean="0">
                <a:latin typeface="Lao UI" pitchFamily="34" charset="0"/>
                <a:ea typeface="Verdana" pitchFamily="34" charset="0"/>
                <a:cs typeface="Lao UI" pitchFamily="34" charset="0"/>
              </a:rPr>
              <a:t>Award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5" y="3376974"/>
            <a:ext cx="4008007" cy="220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41028"/>
            <a:ext cx="3495554" cy="21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91064" cy="418058"/>
          </a:xfrm>
        </p:spPr>
        <p:txBody>
          <a:bodyPr/>
          <a:lstStyle/>
          <a:p>
            <a:r>
              <a:rPr lang="en-US" dirty="0" smtClean="0"/>
              <a:t>Forge of Empires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908720"/>
            <a:ext cx="5832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iOS</a:t>
            </a:r>
            <a:r>
              <a:rPr lang="en-US" sz="22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-Release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Single Sign-On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</a:t>
            </a: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Play on several devices with one account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Cross-Platform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Full functionality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Touchscreen - Optimized UI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Direct Play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Technical basis: COCOS2D-X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Release Q4 2013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62443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91064" cy="418058"/>
          </a:xfrm>
        </p:spPr>
        <p:txBody>
          <a:bodyPr/>
          <a:lstStyle/>
          <a:p>
            <a:r>
              <a:rPr lang="en-US" dirty="0" err="1" smtClean="0"/>
              <a:t>Grepolis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51520" y="1196752"/>
            <a:ext cx="403244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Browser Version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</a:rPr>
              <a:t>Over 20 million registered users worldwide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</a:rPr>
              <a:t>Playable in 22 languages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</a:rPr>
              <a:t>Hardcore – </a:t>
            </a:r>
            <a:r>
              <a:rPr lang="en-US" sz="2200" dirty="0" err="1" smtClean="0">
                <a:latin typeface="Lao UI" pitchFamily="34" charset="0"/>
                <a:cs typeface="Lao UI" pitchFamily="34" charset="0"/>
              </a:rPr>
              <a:t>PvP</a:t>
            </a:r>
            <a:r>
              <a:rPr lang="en-US" sz="2200" dirty="0" smtClean="0">
                <a:latin typeface="Lao UI" pitchFamily="34" charset="0"/>
                <a:cs typeface="Lao UI" pitchFamily="34" charset="0"/>
              </a:rPr>
              <a:t> browser game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</a:rPr>
              <a:t>Activity rewarded</a:t>
            </a:r>
          </a:p>
          <a:p>
            <a:pPr lvl="1"/>
            <a:r>
              <a:rPr lang="en-US" sz="2200" dirty="0" smtClean="0">
                <a:latin typeface="Lao UI" pitchFamily="34" charset="0"/>
                <a:cs typeface="Lao UI" pitchFamily="34" charset="0"/>
              </a:rPr>
              <a:t>-&gt; App highly demanded by community</a:t>
            </a:r>
          </a:p>
          <a:p>
            <a:pPr algn="just"/>
            <a:endParaRPr lang="en-US" sz="1600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64" y="908720"/>
            <a:ext cx="3936168" cy="2228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24" y="3356992"/>
            <a:ext cx="4644008" cy="26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92" y="253207"/>
            <a:ext cx="6491064" cy="418058"/>
          </a:xfrm>
        </p:spPr>
        <p:txBody>
          <a:bodyPr/>
          <a:lstStyle/>
          <a:p>
            <a:r>
              <a:rPr lang="en-US" dirty="0" err="1" smtClean="0"/>
              <a:t>Grepolis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51520" y="980728"/>
            <a:ext cx="67687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App Release for all Android, </a:t>
            </a:r>
            <a:r>
              <a:rPr lang="en-US" sz="2200" b="1" dirty="0" err="1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iOS</a:t>
            </a:r>
            <a:r>
              <a:rPr lang="en-US" sz="2200" b="1" dirty="0" smtClean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 devices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Single Sign-On </a:t>
            </a:r>
            <a:endParaRPr lang="en-US" sz="2200" dirty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Play on several devices with one account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 Cross-Platform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Full functionality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Touchscreen - Optimized UI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Lao UI" pitchFamily="34" charset="0"/>
                <a:cs typeface="Lao UI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  Technical basis: Adobe Air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latin typeface="Lao UI" pitchFamily="34" charset="0"/>
              <a:cs typeface="Lao UI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Release: August/September 2013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61" y="548680"/>
            <a:ext cx="2482188" cy="3723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1957723" cy="29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91064" cy="418058"/>
          </a:xfrm>
        </p:spPr>
        <p:txBody>
          <a:bodyPr/>
          <a:lstStyle/>
          <a:p>
            <a:r>
              <a:rPr lang="en-US" dirty="0" smtClean="0"/>
              <a:t>Tribal Wars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AF8C-E4BC-41A9-9A4E-2B3EFFDC77BF}" type="datetime1">
              <a:rPr lang="de-DE" smtClean="0"/>
              <a:pPr/>
              <a:t>20.08.2013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43FE5-D28C-4D38-BB2A-C6131656A01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986967" cy="298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37" y="2266728"/>
            <a:ext cx="2562539" cy="384380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3567" y="1904638"/>
            <a:ext cx="504220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200k regular users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10% of revenue from mobile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>
                <a:latin typeface="Lao UI" pitchFamily="34" charset="0"/>
                <a:cs typeface="Lao UI" pitchFamily="34" charset="0"/>
                <a:sym typeface="Wingdings" pitchFamily="2" charset="2"/>
              </a:rPr>
              <a:t>i</a:t>
            </a:r>
            <a:r>
              <a:rPr lang="en-US" sz="2200" dirty="0" err="1" smtClean="0">
                <a:latin typeface="Lao UI" pitchFamily="34" charset="0"/>
                <a:cs typeface="Lao UI" pitchFamily="34" charset="0"/>
                <a:sym typeface="Wingdings" pitchFamily="2" charset="2"/>
              </a:rPr>
              <a:t>OS</a:t>
            </a:r>
            <a:r>
              <a:rPr lang="en-US" sz="2200" dirty="0" smtClean="0">
                <a:latin typeface="Lao UI" pitchFamily="34" charset="0"/>
                <a:cs typeface="Lao UI" pitchFamily="34" charset="0"/>
                <a:sym typeface="Wingdings" pitchFamily="2" charset="2"/>
              </a:rPr>
              <a:t> native (objective-c), Adobe Air for Android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Lao UI" pitchFamily="34" charset="0"/>
              <a:cs typeface="Lao UI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77" y="1205972"/>
            <a:ext cx="611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App Release for Android, </a:t>
            </a:r>
            <a:r>
              <a:rPr lang="en-US" sz="2200" b="1" dirty="0" err="1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iOS</a:t>
            </a:r>
            <a:r>
              <a:rPr lang="en-US" sz="2200" b="1" dirty="0">
                <a:solidFill>
                  <a:srgbClr val="4C7820"/>
                </a:solidFill>
                <a:latin typeface="Lao UI" pitchFamily="34" charset="0"/>
                <a:cs typeface="Lao UI" pitchFamily="34" charset="0"/>
              </a:rPr>
              <a:t>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ogamespresentation">
  <a:themeElements>
    <a:clrScheme name="InnoGames">
      <a:dk1>
        <a:srgbClr val="000000"/>
      </a:dk1>
      <a:lt1>
        <a:srgbClr val="FFFFFF"/>
      </a:lt1>
      <a:dk2>
        <a:srgbClr val="A2A2A2"/>
      </a:dk2>
      <a:lt2>
        <a:srgbClr val="F2F2F2"/>
      </a:lt2>
      <a:accent1>
        <a:srgbClr val="49711E"/>
      </a:accent1>
      <a:accent2>
        <a:srgbClr val="FFC000"/>
      </a:accent2>
      <a:accent3>
        <a:srgbClr val="840C0C"/>
      </a:accent3>
      <a:accent4>
        <a:srgbClr val="0070C0"/>
      </a:accent4>
      <a:accent5>
        <a:srgbClr val="7030A0"/>
      </a:accent5>
      <a:accent6>
        <a:srgbClr val="E36C09"/>
      </a:accent6>
      <a:hlink>
        <a:srgbClr val="92D050"/>
      </a:hlink>
      <a:folHlink>
        <a:srgbClr val="F7964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Bildschirmpräsentation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innogamespresentation</vt:lpstr>
      <vt:lpstr>Company &amp; Mobile Strategy</vt:lpstr>
      <vt:lpstr>Corporate</vt:lpstr>
      <vt:lpstr> Portfolio</vt:lpstr>
      <vt:lpstr>Cross Platform Approach</vt:lpstr>
      <vt:lpstr>Forge of Empires</vt:lpstr>
      <vt:lpstr>Forge of Empires</vt:lpstr>
      <vt:lpstr>Grepolis </vt:lpstr>
      <vt:lpstr>Grepolis</vt:lpstr>
      <vt:lpstr>Tribal Wars</vt:lpstr>
      <vt:lpstr>PowerPoint-Präsentation</vt:lpstr>
    </vt:vector>
  </TitlesOfParts>
  <Company>InnoGames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Reinstrom</dc:creator>
  <cp:lastModifiedBy>Dennis Heinert</cp:lastModifiedBy>
  <cp:revision>50</cp:revision>
  <dcterms:created xsi:type="dcterms:W3CDTF">2013-02-04T08:17:08Z</dcterms:created>
  <dcterms:modified xsi:type="dcterms:W3CDTF">2013-08-20T13:52:18Z</dcterms:modified>
</cp:coreProperties>
</file>